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16" r:id="rId2"/>
    <p:sldId id="479" r:id="rId3"/>
    <p:sldId id="480" r:id="rId4"/>
    <p:sldId id="481" r:id="rId5"/>
    <p:sldId id="501" r:id="rId6"/>
    <p:sldId id="482" r:id="rId7"/>
    <p:sldId id="483" r:id="rId8"/>
    <p:sldId id="502" r:id="rId9"/>
    <p:sldId id="503" r:id="rId10"/>
    <p:sldId id="504" r:id="rId11"/>
    <p:sldId id="505" r:id="rId12"/>
    <p:sldId id="488"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48D43-8822-154B-9F16-FDB61DB3DCBA}" v="600" dt="2026-08-05T03:28:56.617"/>
    <p1510:client id="{7733488A-9AF0-6C48-B462-AB4AC5E625BD}" v="118" dt="2026-08-05T17:07:33.592"/>
    <p1510:client id="{DDC7710D-8D39-A749-9986-26B38151E809}" v="4" dt="2026-08-04T11:41:20.755"/>
    <p1510:client id="{E2DD8E91-065A-C4DC-3088-9265EB691D50}" v="121" dt="2026-08-05T17:01:33.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anqiang Li (FESCO Adecco Human Resources)" userId="S::v-jianqianli@microsoft.com::aae3dfb8-8865-460c-9e68-0f6695b50112" providerId="AD" clId="Web-{9C144BBC-0E69-B5A4-4B90-F39CDD64FAA4}"/>
    <pc:docChg chg="addSld delSld modSld">
      <pc:chgData name="Jianqiang Li (FESCO Adecco Human Resources)" userId="S::v-jianqianli@microsoft.com::aae3dfb8-8865-460c-9e68-0f6695b50112" providerId="AD" clId="Web-{9C144BBC-0E69-B5A4-4B90-F39CDD64FAA4}" dt="2026-08-04T11:27:53.707" v="42"/>
      <pc:docMkLst>
        <pc:docMk/>
      </pc:docMkLst>
      <pc:sldChg chg="addSp delSp modSp modNotes">
        <pc:chgData name="Jianqiang Li (FESCO Adecco Human Resources)" userId="S::v-jianqianli@microsoft.com::aae3dfb8-8865-460c-9e68-0f6695b50112" providerId="AD" clId="Web-{9C144BBC-0E69-B5A4-4B90-F39CDD64FAA4}" dt="2026-08-04T11:27:53.707" v="42"/>
        <pc:sldMkLst>
          <pc:docMk/>
          <pc:sldMk cId="1860514176" sldId="416"/>
        </pc:sldMkLst>
        <pc:spChg chg="mod">
          <ac:chgData name="Jianqiang Li (FESCO Adecco Human Resources)" userId="S::v-jianqianli@microsoft.com::aae3dfb8-8865-460c-9e68-0f6695b50112" providerId="AD" clId="Web-{9C144BBC-0E69-B5A4-4B90-F39CDD64FAA4}" dt="2026-08-04T09:18:49.344" v="0" actId="20577"/>
          <ac:spMkLst>
            <pc:docMk/>
            <pc:sldMk cId="1860514176" sldId="416"/>
            <ac:spMk id="3" creationId="{B849EE21-C90F-0DF8-4105-01D5493D8E86}"/>
          </ac:spMkLst>
        </pc:spChg>
        <pc:spChg chg="add">
          <ac:chgData name="Jianqiang Li (FESCO Adecco Human Resources)" userId="S::v-jianqianli@microsoft.com::aae3dfb8-8865-460c-9e68-0f6695b50112" providerId="AD" clId="Web-{9C144BBC-0E69-B5A4-4B90-F39CDD64FAA4}" dt="2026-08-04T11:27:48.410" v="40"/>
          <ac:spMkLst>
            <pc:docMk/>
            <pc:sldMk cId="1860514176" sldId="416"/>
            <ac:spMk id="10" creationId="{B50FADAA-7349-FC0B-1CB6-E4BCD8E3774A}"/>
          </ac:spMkLst>
        </pc:spChg>
        <pc:grpChg chg="add del mod">
          <ac:chgData name="Jianqiang Li (FESCO Adecco Human Resources)" userId="S::v-jianqianli@microsoft.com::aae3dfb8-8865-460c-9e68-0f6695b50112" providerId="AD" clId="Web-{9C144BBC-0E69-B5A4-4B90-F39CDD64FAA4}" dt="2026-08-04T11:27:53.707" v="42"/>
          <ac:grpSpMkLst>
            <pc:docMk/>
            <pc:sldMk cId="1860514176" sldId="416"/>
            <ac:grpSpMk id="8" creationId="{FF31B8A8-C4E4-1612-7CA0-21DE65C2D666}"/>
          </ac:grpSpMkLst>
        </pc:grpChg>
        <pc:picChg chg="add del mod">
          <ac:chgData name="Jianqiang Li (FESCO Adecco Human Resources)" userId="S::v-jianqianli@microsoft.com::aae3dfb8-8865-460c-9e68-0f6695b50112" providerId="AD" clId="Web-{9C144BBC-0E69-B5A4-4B90-F39CDD64FAA4}" dt="2026-08-04T11:27:40.144" v="39"/>
          <ac:picMkLst>
            <pc:docMk/>
            <pc:sldMk cId="1860514176" sldId="416"/>
            <ac:picMk id="7" creationId="{3C02A555-1839-7C1D-075F-288D6603C071}"/>
          </ac:picMkLst>
        </pc:picChg>
        <pc:picChg chg="add">
          <ac:chgData name="Jianqiang Li (FESCO Adecco Human Resources)" userId="S::v-jianqianli@microsoft.com::aae3dfb8-8865-460c-9e68-0f6695b50112" providerId="AD" clId="Web-{9C144BBC-0E69-B5A4-4B90-F39CDD64FAA4}" dt="2026-08-04T11:27:48.410" v="40"/>
          <ac:picMkLst>
            <pc:docMk/>
            <pc:sldMk cId="1860514176" sldId="416"/>
            <ac:picMk id="9" creationId="{6FC089E2-4BD9-46E6-5E16-D1BAFEFC7C5E}"/>
          </ac:picMkLst>
        </pc:picChg>
      </pc:sldChg>
      <pc:sldChg chg="modNotes">
        <pc:chgData name="Jianqiang Li (FESCO Adecco Human Resources)" userId="S::v-jianqianli@microsoft.com::aae3dfb8-8865-460c-9e68-0f6695b50112" providerId="AD" clId="Web-{9C144BBC-0E69-B5A4-4B90-F39CDD64FAA4}" dt="2026-08-04T09:37:20.938" v="1"/>
        <pc:sldMkLst>
          <pc:docMk/>
          <pc:sldMk cId="1235781914" sldId="479"/>
        </pc:sldMkLst>
      </pc:sldChg>
      <pc:sldChg chg="modNotes">
        <pc:chgData name="Jianqiang Li (FESCO Adecco Human Resources)" userId="S::v-jianqianli@microsoft.com::aae3dfb8-8865-460c-9e68-0f6695b50112" providerId="AD" clId="Web-{9C144BBC-0E69-B5A4-4B90-F39CDD64FAA4}" dt="2026-08-04T09:37:20.938" v="1"/>
        <pc:sldMkLst>
          <pc:docMk/>
          <pc:sldMk cId="801865373" sldId="480"/>
        </pc:sldMkLst>
      </pc:sldChg>
      <pc:sldChg chg="modNotes">
        <pc:chgData name="Jianqiang Li (FESCO Adecco Human Resources)" userId="S::v-jianqianli@microsoft.com::aae3dfb8-8865-460c-9e68-0f6695b50112" providerId="AD" clId="Web-{9C144BBC-0E69-B5A4-4B90-F39CDD64FAA4}" dt="2026-08-04T09:37:20.938" v="1"/>
        <pc:sldMkLst>
          <pc:docMk/>
          <pc:sldMk cId="609386211" sldId="481"/>
        </pc:sldMkLst>
      </pc:sldChg>
      <pc:sldChg chg="modNotes">
        <pc:chgData name="Jianqiang Li (FESCO Adecco Human Resources)" userId="S::v-jianqianli@microsoft.com::aae3dfb8-8865-460c-9e68-0f6695b50112" providerId="AD" clId="Web-{9C144BBC-0E69-B5A4-4B90-F39CDD64FAA4}" dt="2026-08-04T09:37:20.938" v="1"/>
        <pc:sldMkLst>
          <pc:docMk/>
          <pc:sldMk cId="2015342134" sldId="482"/>
        </pc:sldMkLst>
      </pc:sldChg>
      <pc:sldChg chg="modNotes">
        <pc:chgData name="Jianqiang Li (FESCO Adecco Human Resources)" userId="S::v-jianqianli@microsoft.com::aae3dfb8-8865-460c-9e68-0f6695b50112" providerId="AD" clId="Web-{9C144BBC-0E69-B5A4-4B90-F39CDD64FAA4}" dt="2026-08-04T09:37:20.938" v="1"/>
        <pc:sldMkLst>
          <pc:docMk/>
          <pc:sldMk cId="4002710439" sldId="483"/>
        </pc:sldMkLst>
      </pc:sldChg>
      <pc:sldChg chg="modNotes">
        <pc:chgData name="Jianqiang Li (FESCO Adecco Human Resources)" userId="S::v-jianqianli@microsoft.com::aae3dfb8-8865-460c-9e68-0f6695b50112" providerId="AD" clId="Web-{9C144BBC-0E69-B5A4-4B90-F39CDD64FAA4}" dt="2026-08-04T09:37:20.938" v="1"/>
        <pc:sldMkLst>
          <pc:docMk/>
          <pc:sldMk cId="2314465906" sldId="484"/>
        </pc:sldMkLst>
      </pc:sldChg>
      <pc:sldChg chg="modNotes">
        <pc:chgData name="Jianqiang Li (FESCO Adecco Human Resources)" userId="S::v-jianqianli@microsoft.com::aae3dfb8-8865-460c-9e68-0f6695b50112" providerId="AD" clId="Web-{9C144BBC-0E69-B5A4-4B90-F39CDD64FAA4}" dt="2026-08-04T09:37:20.938" v="1"/>
        <pc:sldMkLst>
          <pc:docMk/>
          <pc:sldMk cId="2661862680" sldId="485"/>
        </pc:sldMkLst>
      </pc:sldChg>
      <pc:sldChg chg="add del modNotes">
        <pc:chgData name="Jianqiang Li (FESCO Adecco Human Resources)" userId="S::v-jianqianli@microsoft.com::aae3dfb8-8865-460c-9e68-0f6695b50112" providerId="AD" clId="Web-{9C144BBC-0E69-B5A4-4B90-F39CDD64FAA4}" dt="2026-08-04T11:14:09.179" v="29"/>
        <pc:sldMkLst>
          <pc:docMk/>
          <pc:sldMk cId="245941279" sldId="487"/>
        </pc:sldMkLst>
      </pc:sldChg>
      <pc:sldChg chg="modSp add del delAnim modNotes">
        <pc:chgData name="Jianqiang Li (FESCO Adecco Human Resources)" userId="S::v-jianqianli@microsoft.com::aae3dfb8-8865-460c-9e68-0f6695b50112" providerId="AD" clId="Web-{9C144BBC-0E69-B5A4-4B90-F39CDD64FAA4}" dt="2026-08-04T11:14:42.602" v="37"/>
        <pc:sldMkLst>
          <pc:docMk/>
          <pc:sldMk cId="4132959651" sldId="488"/>
        </pc:sldMkLst>
        <pc:spChg chg="mod">
          <ac:chgData name="Jianqiang Li (FESCO Adecco Human Resources)" userId="S::v-jianqianli@microsoft.com::aae3dfb8-8865-460c-9e68-0f6695b50112" providerId="AD" clId="Web-{9C144BBC-0E69-B5A4-4B90-F39CDD64FAA4}" dt="2026-08-04T11:11:46.327" v="4" actId="20577"/>
          <ac:spMkLst>
            <pc:docMk/>
            <pc:sldMk cId="4132959651" sldId="488"/>
            <ac:spMk id="20" creationId="{00000000-0000-0000-0000-000000000000}"/>
          </ac:spMkLst>
        </pc:spChg>
        <pc:spChg chg="mod">
          <ac:chgData name="Jianqiang Li (FESCO Adecco Human Resources)" userId="S::v-jianqianli@microsoft.com::aae3dfb8-8865-460c-9e68-0f6695b50112" providerId="AD" clId="Web-{9C144BBC-0E69-B5A4-4B90-F39CDD64FAA4}" dt="2026-08-04T11:11:54.624" v="6" actId="20577"/>
          <ac:spMkLst>
            <pc:docMk/>
            <pc:sldMk cId="4132959651" sldId="488"/>
            <ac:spMk id="21" creationId="{00000000-0000-0000-0000-000000000000}"/>
          </ac:spMkLst>
        </pc:spChg>
        <pc:spChg chg="mod">
          <ac:chgData name="Jianqiang Li (FESCO Adecco Human Resources)" userId="S::v-jianqianli@microsoft.com::aae3dfb8-8865-460c-9e68-0f6695b50112" providerId="AD" clId="Web-{9C144BBC-0E69-B5A4-4B90-F39CDD64FAA4}" dt="2026-08-04T11:12:32.298" v="10" actId="20577"/>
          <ac:spMkLst>
            <pc:docMk/>
            <pc:sldMk cId="4132959651" sldId="488"/>
            <ac:spMk id="22" creationId="{00000000-0000-0000-0000-000000000000}"/>
          </ac:spMkLst>
        </pc:spChg>
        <pc:spChg chg="mod">
          <ac:chgData name="Jianqiang Li (FESCO Adecco Human Resources)" userId="S::v-jianqianli@microsoft.com::aae3dfb8-8865-460c-9e68-0f6695b50112" providerId="AD" clId="Web-{9C144BBC-0E69-B5A4-4B90-F39CDD64FAA4}" dt="2026-08-04T11:13:38.412" v="25" actId="20577"/>
          <ac:spMkLst>
            <pc:docMk/>
            <pc:sldMk cId="4132959651" sldId="488"/>
            <ac:spMk id="23" creationId="{00000000-0000-0000-0000-000000000000}"/>
          </ac:spMkLst>
        </pc:spChg>
      </pc:sldChg>
      <pc:sldChg chg="add del">
        <pc:chgData name="Jianqiang Li (FESCO Adecco Human Resources)" userId="S::v-jianqianli@microsoft.com::aae3dfb8-8865-460c-9e68-0f6695b50112" providerId="AD" clId="Web-{9C144BBC-0E69-B5A4-4B90-F39CDD64FAA4}" dt="2026-08-04T09:37:20.938" v="1"/>
        <pc:sldMkLst>
          <pc:docMk/>
          <pc:sldMk cId="3646513214" sldId="499"/>
        </pc:sldMkLst>
      </pc:sldChg>
      <pc:sldChg chg="add del">
        <pc:chgData name="Jianqiang Li (FESCO Adecco Human Resources)" userId="S::v-jianqianli@microsoft.com::aae3dfb8-8865-460c-9e68-0f6695b50112" providerId="AD" clId="Web-{9C144BBC-0E69-B5A4-4B90-F39CDD64FAA4}" dt="2026-08-04T09:37:20.938" v="1"/>
        <pc:sldMkLst>
          <pc:docMk/>
          <pc:sldMk cId="2591277480" sldId="500"/>
        </pc:sldMkLst>
      </pc:sldChg>
    </pc:docChg>
  </pc:docChgLst>
  <pc:docChgLst>
    <pc:chgData name="DING, Wenlong" userId="2462c282-915a-45d3-817d-b87203e0e2e0" providerId="ADAL" clId="{5F9B485B-ED67-5B54-B9EF-16308735FD69}"/>
    <pc:docChg chg="modSld">
      <pc:chgData name="DING, Wenlong" userId="2462c282-915a-45d3-817d-b87203e0e2e0" providerId="ADAL" clId="{5F9B485B-ED67-5B54-B9EF-16308735FD69}" dt="2026-08-04T11:41:20.755" v="3" actId="20577"/>
      <pc:docMkLst>
        <pc:docMk/>
      </pc:docMkLst>
      <pc:sldChg chg="modNotesTx">
        <pc:chgData name="DING, Wenlong" userId="2462c282-915a-45d3-817d-b87203e0e2e0" providerId="ADAL" clId="{5F9B485B-ED67-5B54-B9EF-16308735FD69}" dt="2026-08-04T11:41:20.755" v="3" actId="20577"/>
        <pc:sldMkLst>
          <pc:docMk/>
          <pc:sldMk cId="2314465906" sldId="484"/>
        </pc:sldMkLst>
      </pc:sldChg>
    </pc:docChg>
  </pc:docChgLst>
  <pc:docChgLst>
    <pc:chgData name="Jianqiang Li (FESCO Adecco Human Resources)" userId="S::v-jianqianli@microsoft.com::aae3dfb8-8865-460c-9e68-0f6695b50112" providerId="AD" clId="Web-{E2DD8E91-065A-C4DC-3088-9265EB691D50}"/>
    <pc:docChg chg="addSld delSld modSld sldOrd">
      <pc:chgData name="Jianqiang Li (FESCO Adecco Human Resources)" userId="S::v-jianqianli@microsoft.com::aae3dfb8-8865-460c-9e68-0f6695b50112" providerId="AD" clId="Web-{E2DD8E91-065A-C4DC-3088-9265EB691D50}" dt="2026-08-05T17:01:33.492" v="178"/>
      <pc:docMkLst>
        <pc:docMk/>
      </pc:docMkLst>
      <pc:sldChg chg="add del ord modNotes">
        <pc:chgData name="Jianqiang Li (FESCO Adecco Human Resources)" userId="S::v-jianqianli@microsoft.com::aae3dfb8-8865-460c-9e68-0f6695b50112" providerId="AD" clId="Web-{E2DD8E91-065A-C4DC-3088-9265EB691D50}" dt="2026-08-05T15:40:25.667" v="57"/>
        <pc:sldMkLst>
          <pc:docMk/>
          <pc:sldMk cId="1860514176" sldId="416"/>
        </pc:sldMkLst>
      </pc:sldChg>
      <pc:sldChg chg="addSp delSp modSp add del modNotes">
        <pc:chgData name="Jianqiang Li (FESCO Adecco Human Resources)" userId="S::v-jianqianli@microsoft.com::aae3dfb8-8865-460c-9e68-0f6695b50112" providerId="AD" clId="Web-{E2DD8E91-065A-C4DC-3088-9265EB691D50}" dt="2026-08-05T17:01:33.492" v="178"/>
        <pc:sldMkLst>
          <pc:docMk/>
          <pc:sldMk cId="1235781914" sldId="479"/>
        </pc:sldMkLst>
        <pc:picChg chg="add del mod">
          <ac:chgData name="Jianqiang Li (FESCO Adecco Human Resources)" userId="S::v-jianqianli@microsoft.com::aae3dfb8-8865-460c-9e68-0f6695b50112" providerId="AD" clId="Web-{E2DD8E91-065A-C4DC-3088-9265EB691D50}" dt="2026-08-05T17:01:14.584" v="174"/>
          <ac:picMkLst>
            <pc:docMk/>
            <pc:sldMk cId="1235781914" sldId="479"/>
            <ac:picMk id="2" creationId="{6363D3D3-18BE-D193-0358-3F3A945109ED}"/>
          </ac:picMkLst>
        </pc:picChg>
        <pc:picChg chg="add del mod">
          <ac:chgData name="Jianqiang Li (FESCO Adecco Human Resources)" userId="S::v-jianqianli@microsoft.com::aae3dfb8-8865-460c-9e68-0f6695b50112" providerId="AD" clId="Web-{E2DD8E91-065A-C4DC-3088-9265EB691D50}" dt="2026-08-05T17:01:33.492" v="178"/>
          <ac:picMkLst>
            <pc:docMk/>
            <pc:sldMk cId="1235781914" sldId="479"/>
            <ac:picMk id="6" creationId="{3EBCA996-BC1A-19DE-343C-7160EC70F314}"/>
          </ac:picMkLst>
        </pc:picChg>
      </pc:sldChg>
      <pc:sldChg chg="modSp add del modNotes">
        <pc:chgData name="Jianqiang Li (FESCO Adecco Human Resources)" userId="S::v-jianqianli@microsoft.com::aae3dfb8-8865-460c-9e68-0f6695b50112" providerId="AD" clId="Web-{E2DD8E91-065A-C4DC-3088-9265EB691D50}" dt="2026-08-05T16:37:54.036" v="130" actId="20577"/>
        <pc:sldMkLst>
          <pc:docMk/>
          <pc:sldMk cId="801865373" sldId="480"/>
        </pc:sldMkLst>
        <pc:spChg chg="mod">
          <ac:chgData name="Jianqiang Li (FESCO Adecco Human Resources)" userId="S::v-jianqianli@microsoft.com::aae3dfb8-8865-460c-9e68-0f6695b50112" providerId="AD" clId="Web-{E2DD8E91-065A-C4DC-3088-9265EB691D50}" dt="2026-08-05T16:37:54.036" v="130" actId="20577"/>
          <ac:spMkLst>
            <pc:docMk/>
            <pc:sldMk cId="801865373" sldId="480"/>
            <ac:spMk id="2" creationId="{31FCD1AF-AB7E-CF2C-3D3A-84BCDF724F74}"/>
          </ac:spMkLst>
        </pc:spChg>
      </pc:sldChg>
      <pc:sldChg chg="add del modNotes">
        <pc:chgData name="Jianqiang Li (FESCO Adecco Human Resources)" userId="S::v-jianqianli@microsoft.com::aae3dfb8-8865-460c-9e68-0f6695b50112" providerId="AD" clId="Web-{E2DD8E91-065A-C4DC-3088-9265EB691D50}" dt="2026-08-05T15:48:57.898" v="80"/>
        <pc:sldMkLst>
          <pc:docMk/>
          <pc:sldMk cId="609386211" sldId="481"/>
        </pc:sldMkLst>
      </pc:sldChg>
      <pc:sldChg chg="modSp add del modNotes">
        <pc:chgData name="Jianqiang Li (FESCO Adecco Human Resources)" userId="S::v-jianqianli@microsoft.com::aae3dfb8-8865-460c-9e68-0f6695b50112" providerId="AD" clId="Web-{E2DD8E91-065A-C4DC-3088-9265EB691D50}" dt="2026-08-05T16:57:56.680" v="166" actId="20577"/>
        <pc:sldMkLst>
          <pc:docMk/>
          <pc:sldMk cId="2015342134" sldId="482"/>
        </pc:sldMkLst>
        <pc:spChg chg="mod">
          <ac:chgData name="Jianqiang Li (FESCO Adecco Human Resources)" userId="S::v-jianqianli@microsoft.com::aae3dfb8-8865-460c-9e68-0f6695b50112" providerId="AD" clId="Web-{E2DD8E91-065A-C4DC-3088-9265EB691D50}" dt="2026-08-05T16:55:37.093" v="150" actId="14100"/>
          <ac:spMkLst>
            <pc:docMk/>
            <pc:sldMk cId="2015342134" sldId="482"/>
            <ac:spMk id="16" creationId="{C469C1B8-D3F9-1AA8-DCC8-7D953559E9B6}"/>
          </ac:spMkLst>
        </pc:spChg>
        <pc:spChg chg="mod">
          <ac:chgData name="Jianqiang Li (FESCO Adecco Human Resources)" userId="S::v-jianqianli@microsoft.com::aae3dfb8-8865-460c-9e68-0f6695b50112" providerId="AD" clId="Web-{E2DD8E91-065A-C4DC-3088-9265EB691D50}" dt="2026-08-05T16:56:38.425" v="156" actId="14100"/>
          <ac:spMkLst>
            <pc:docMk/>
            <pc:sldMk cId="2015342134" sldId="482"/>
            <ac:spMk id="17" creationId="{DADBC755-295A-33B9-5E2E-B68A0045AC46}"/>
          </ac:spMkLst>
        </pc:spChg>
        <pc:spChg chg="mod">
          <ac:chgData name="Jianqiang Li (FESCO Adecco Human Resources)" userId="S::v-jianqianli@microsoft.com::aae3dfb8-8865-460c-9e68-0f6695b50112" providerId="AD" clId="Web-{E2DD8E91-065A-C4DC-3088-9265EB691D50}" dt="2026-08-05T16:57:09.708" v="159" actId="14100"/>
          <ac:spMkLst>
            <pc:docMk/>
            <pc:sldMk cId="2015342134" sldId="482"/>
            <ac:spMk id="18" creationId="{FAA617E6-9F73-ACE5-2B09-54DDE1F2AA3E}"/>
          </ac:spMkLst>
        </pc:spChg>
        <pc:spChg chg="mod">
          <ac:chgData name="Jianqiang Li (FESCO Adecco Human Resources)" userId="S::v-jianqianli@microsoft.com::aae3dfb8-8865-460c-9e68-0f6695b50112" providerId="AD" clId="Web-{E2DD8E91-065A-C4DC-3088-9265EB691D50}" dt="2026-08-05T16:57:29.882" v="161" actId="20577"/>
          <ac:spMkLst>
            <pc:docMk/>
            <pc:sldMk cId="2015342134" sldId="482"/>
            <ac:spMk id="25" creationId="{79F3A55A-E882-FAA3-CEEA-D574DEDEC270}"/>
          </ac:spMkLst>
        </pc:spChg>
        <pc:spChg chg="mod">
          <ac:chgData name="Jianqiang Li (FESCO Adecco Human Resources)" userId="S::v-jianqianli@microsoft.com::aae3dfb8-8865-460c-9e68-0f6695b50112" providerId="AD" clId="Web-{E2DD8E91-065A-C4DC-3088-9265EB691D50}" dt="2026-08-05T16:57:56.680" v="166" actId="20577"/>
          <ac:spMkLst>
            <pc:docMk/>
            <pc:sldMk cId="2015342134" sldId="482"/>
            <ac:spMk id="26" creationId="{BB97724E-DCBE-63D0-6619-A447D00874A1}"/>
          </ac:spMkLst>
        </pc:spChg>
        <pc:grpChg chg="mod">
          <ac:chgData name="Jianqiang Li (FESCO Adecco Human Resources)" userId="S::v-jianqianli@microsoft.com::aae3dfb8-8865-460c-9e68-0f6695b50112" providerId="AD" clId="Web-{E2DD8E91-065A-C4DC-3088-9265EB691D50}" dt="2026-08-05T16:57:45.086" v="164" actId="14100"/>
          <ac:grpSpMkLst>
            <pc:docMk/>
            <pc:sldMk cId="2015342134" sldId="482"/>
            <ac:grpSpMk id="28" creationId="{374E6231-ED99-B9CD-A5EF-1A51C30E518F}"/>
          </ac:grpSpMkLst>
        </pc:grpChg>
      </pc:sldChg>
      <pc:sldChg chg="add del modNotes">
        <pc:chgData name="Jianqiang Li (FESCO Adecco Human Resources)" userId="S::v-jianqianli@microsoft.com::aae3dfb8-8865-460c-9e68-0f6695b50112" providerId="AD" clId="Web-{E2DD8E91-065A-C4DC-3088-9265EB691D50}" dt="2026-08-05T15:48:57.898" v="80"/>
        <pc:sldMkLst>
          <pc:docMk/>
          <pc:sldMk cId="4002710439" sldId="483"/>
        </pc:sldMkLst>
      </pc:sldChg>
      <pc:sldChg chg="modSp del modNotes">
        <pc:chgData name="Jianqiang Li (FESCO Adecco Human Resources)" userId="S::v-jianqianli@microsoft.com::aae3dfb8-8865-460c-9e68-0f6695b50112" providerId="AD" clId="Web-{E2DD8E91-065A-C4DC-3088-9265EB691D50}" dt="2026-08-05T15:40:42.558" v="62"/>
        <pc:sldMkLst>
          <pc:docMk/>
          <pc:sldMk cId="2314465906" sldId="484"/>
        </pc:sldMkLst>
        <pc:spChg chg="mod">
          <ac:chgData name="Jianqiang Li (FESCO Adecco Human Resources)" userId="S::v-jianqianli@microsoft.com::aae3dfb8-8865-460c-9e68-0f6695b50112" providerId="AD" clId="Web-{E2DD8E91-065A-C4DC-3088-9265EB691D50}" dt="2026-08-04T16:31:32.822" v="29"/>
          <ac:spMkLst>
            <pc:docMk/>
            <pc:sldMk cId="2314465906" sldId="484"/>
            <ac:spMk id="10" creationId="{1C79BFA6-F457-88D5-7A14-B7D3A78A386B}"/>
          </ac:spMkLst>
        </pc:spChg>
      </pc:sldChg>
      <pc:sldChg chg="modSp del modNotes">
        <pc:chgData name="Jianqiang Li (FESCO Adecco Human Resources)" userId="S::v-jianqianli@microsoft.com::aae3dfb8-8865-460c-9e68-0f6695b50112" providerId="AD" clId="Web-{E2DD8E91-065A-C4DC-3088-9265EB691D50}" dt="2026-08-05T15:40:42.167" v="61"/>
        <pc:sldMkLst>
          <pc:docMk/>
          <pc:sldMk cId="2661862680" sldId="485"/>
        </pc:sldMkLst>
        <pc:spChg chg="mod">
          <ac:chgData name="Jianqiang Li (FESCO Adecco Human Resources)" userId="S::v-jianqianli@microsoft.com::aae3dfb8-8865-460c-9e68-0f6695b50112" providerId="AD" clId="Web-{E2DD8E91-065A-C4DC-3088-9265EB691D50}" dt="2026-08-04T16:32:48.059" v="31" actId="1076"/>
          <ac:spMkLst>
            <pc:docMk/>
            <pc:sldMk cId="2661862680" sldId="485"/>
            <ac:spMk id="8" creationId="{B13C0E52-744B-AA2C-0E70-CEC045CC6053}"/>
          </ac:spMkLst>
        </pc:spChg>
        <pc:spChg chg="mod">
          <ac:chgData name="Jianqiang Li (FESCO Adecco Human Resources)" userId="S::v-jianqianli@microsoft.com::aae3dfb8-8865-460c-9e68-0f6695b50112" providerId="AD" clId="Web-{E2DD8E91-065A-C4DC-3088-9265EB691D50}" dt="2026-08-04T16:31:32.822" v="29"/>
          <ac:spMkLst>
            <pc:docMk/>
            <pc:sldMk cId="2661862680" sldId="485"/>
            <ac:spMk id="10" creationId="{DE4790CE-BF7A-09F3-E574-43D9CEBBC4DC}"/>
          </ac:spMkLst>
        </pc:spChg>
        <pc:picChg chg="mod">
          <ac:chgData name="Jianqiang Li (FESCO Adecco Human Resources)" userId="S::v-jianqianli@microsoft.com::aae3dfb8-8865-460c-9e68-0f6695b50112" providerId="AD" clId="Web-{E2DD8E91-065A-C4DC-3088-9265EB691D50}" dt="2026-08-04T16:32:51.872" v="32" actId="1076"/>
          <ac:picMkLst>
            <pc:docMk/>
            <pc:sldMk cId="2661862680" sldId="485"/>
            <ac:picMk id="7" creationId="{CD1EBCDC-EF68-E922-0E2D-4A4D754BD8A1}"/>
          </ac:picMkLst>
        </pc:picChg>
      </pc:sldChg>
      <pc:sldChg chg="modSp add del modNotes">
        <pc:chgData name="Jianqiang Li (FESCO Adecco Human Resources)" userId="S::v-jianqianli@microsoft.com::aae3dfb8-8865-460c-9e68-0f6695b50112" providerId="AD" clId="Web-{E2DD8E91-065A-C4DC-3088-9265EB691D50}" dt="2026-08-05T16:54:23.963" v="144"/>
        <pc:sldMkLst>
          <pc:docMk/>
          <pc:sldMk cId="245941279" sldId="487"/>
        </pc:sldMkLst>
        <pc:spChg chg="mod">
          <ac:chgData name="Jianqiang Li (FESCO Adecco Human Resources)" userId="S::v-jianqianli@microsoft.com::aae3dfb8-8865-460c-9e68-0f6695b50112" providerId="AD" clId="Web-{E2DD8E91-065A-C4DC-3088-9265EB691D50}" dt="2026-08-04T16:11:20.604" v="0"/>
          <ac:spMkLst>
            <pc:docMk/>
            <pc:sldMk cId="245941279" sldId="487"/>
            <ac:spMk id="10" creationId="{E20F77E4-23E7-5D79-D38F-D1612B9D0C8F}"/>
          </ac:spMkLst>
        </pc:spChg>
        <pc:spChg chg="mod">
          <ac:chgData name="Jianqiang Li (FESCO Adecco Human Resources)" userId="S::v-jianqianli@microsoft.com::aae3dfb8-8865-460c-9e68-0f6695b50112" providerId="AD" clId="Web-{E2DD8E91-065A-C4DC-3088-9265EB691D50}" dt="2026-08-04T16:11:20.604" v="0"/>
          <ac:spMkLst>
            <pc:docMk/>
            <pc:sldMk cId="245941279" sldId="487"/>
            <ac:spMk id="20" creationId="{00000000-0000-0000-0000-000000000000}"/>
          </ac:spMkLst>
        </pc:spChg>
        <pc:spChg chg="mod">
          <ac:chgData name="Jianqiang Li (FESCO Adecco Human Resources)" userId="S::v-jianqianli@microsoft.com::aae3dfb8-8865-460c-9e68-0f6695b50112" providerId="AD" clId="Web-{E2DD8E91-065A-C4DC-3088-9265EB691D50}" dt="2026-08-05T16:05:28.205" v="96" actId="20577"/>
          <ac:spMkLst>
            <pc:docMk/>
            <pc:sldMk cId="245941279" sldId="487"/>
            <ac:spMk id="21" creationId="{00000000-0000-0000-0000-000000000000}"/>
          </ac:spMkLst>
        </pc:spChg>
      </pc:sldChg>
      <pc:sldChg chg="modSp add del modNotes">
        <pc:chgData name="Jianqiang Li (FESCO Adecco Human Resources)" userId="S::v-jianqianli@microsoft.com::aae3dfb8-8865-460c-9e68-0f6695b50112" providerId="AD" clId="Web-{E2DD8E91-065A-C4DC-3088-9265EB691D50}" dt="2026-08-05T15:48:57.898" v="80"/>
        <pc:sldMkLst>
          <pc:docMk/>
          <pc:sldMk cId="4132959651" sldId="488"/>
        </pc:sldMkLst>
        <pc:spChg chg="mod">
          <ac:chgData name="Jianqiang Li (FESCO Adecco Human Resources)" userId="S::v-jianqianli@microsoft.com::aae3dfb8-8865-460c-9e68-0f6695b50112" providerId="AD" clId="Web-{E2DD8E91-065A-C4DC-3088-9265EB691D50}" dt="2026-08-04T16:11:20.604" v="0"/>
          <ac:spMkLst>
            <pc:docMk/>
            <pc:sldMk cId="4132959651" sldId="488"/>
            <ac:spMk id="20" creationId="{00000000-0000-0000-0000-000000000000}"/>
          </ac:spMkLst>
        </pc:spChg>
        <pc:spChg chg="mod">
          <ac:chgData name="Jianqiang Li (FESCO Adecco Human Resources)" userId="S::v-jianqianli@microsoft.com::aae3dfb8-8865-460c-9e68-0f6695b50112" providerId="AD" clId="Web-{E2DD8E91-065A-C4DC-3088-9265EB691D50}" dt="2026-08-04T16:11:20.604" v="0"/>
          <ac:spMkLst>
            <pc:docMk/>
            <pc:sldMk cId="4132959651" sldId="488"/>
            <ac:spMk id="21" creationId="{00000000-0000-0000-0000-000000000000}"/>
          </ac:spMkLst>
        </pc:spChg>
        <pc:spChg chg="mod">
          <ac:chgData name="Jianqiang Li (FESCO Adecco Human Resources)" userId="S::v-jianqianli@microsoft.com::aae3dfb8-8865-460c-9e68-0f6695b50112" providerId="AD" clId="Web-{E2DD8E91-065A-C4DC-3088-9265EB691D50}" dt="2026-08-04T16:11:20.604" v="0"/>
          <ac:spMkLst>
            <pc:docMk/>
            <pc:sldMk cId="4132959651" sldId="488"/>
            <ac:spMk id="22" creationId="{00000000-0000-0000-0000-000000000000}"/>
          </ac:spMkLst>
        </pc:spChg>
        <pc:spChg chg="mod">
          <ac:chgData name="Jianqiang Li (FESCO Adecco Human Resources)" userId="S::v-jianqianli@microsoft.com::aae3dfb8-8865-460c-9e68-0f6695b50112" providerId="AD" clId="Web-{E2DD8E91-065A-C4DC-3088-9265EB691D50}" dt="2026-08-04T16:11:20.604" v="0"/>
          <ac:spMkLst>
            <pc:docMk/>
            <pc:sldMk cId="4132959651" sldId="488"/>
            <ac:spMk id="23" creationId="{00000000-0000-0000-0000-000000000000}"/>
          </ac:spMkLst>
        </pc:spChg>
      </pc:sldChg>
      <pc:sldChg chg="addSp delSp modSp del modNotes">
        <pc:chgData name="Jianqiang Li (FESCO Adecco Human Resources)" userId="S::v-jianqianli@microsoft.com::aae3dfb8-8865-460c-9e68-0f6695b50112" providerId="AD" clId="Web-{E2DD8E91-065A-C4DC-3088-9265EB691D50}" dt="2026-08-05T15:40:41.714" v="60"/>
        <pc:sldMkLst>
          <pc:docMk/>
          <pc:sldMk cId="3646513214" sldId="499"/>
        </pc:sldMkLst>
        <pc:spChg chg="del mod">
          <ac:chgData name="Jianqiang Li (FESCO Adecco Human Resources)" userId="S::v-jianqianli@microsoft.com::aae3dfb8-8865-460c-9e68-0f6695b50112" providerId="AD" clId="Web-{E2DD8E91-065A-C4DC-3088-9265EB691D50}" dt="2026-08-04T16:28:32.769" v="28"/>
          <ac:spMkLst>
            <pc:docMk/>
            <pc:sldMk cId="3646513214" sldId="499"/>
            <ac:spMk id="6" creationId="{2B6FB244-A915-5A62-B33B-CA8D51B22B0C}"/>
          </ac:spMkLst>
        </pc:spChg>
        <pc:spChg chg="add del mod">
          <ac:chgData name="Jianqiang Li (FESCO Adecco Human Resources)" userId="S::v-jianqianli@microsoft.com::aae3dfb8-8865-460c-9e68-0f6695b50112" providerId="AD" clId="Web-{E2DD8E91-065A-C4DC-3088-9265EB691D50}" dt="2026-08-04T16:26:27.826" v="3"/>
          <ac:spMkLst>
            <pc:docMk/>
            <pc:sldMk cId="3646513214" sldId="499"/>
            <ac:spMk id="7" creationId="{24BD99EE-4F38-1288-DA0C-CFE2DC8B003C}"/>
          </ac:spMkLst>
        </pc:spChg>
        <pc:spChg chg="add mod">
          <ac:chgData name="Jianqiang Li (FESCO Adecco Human Resources)" userId="S::v-jianqianli@microsoft.com::aae3dfb8-8865-460c-9e68-0f6695b50112" providerId="AD" clId="Web-{E2DD8E91-065A-C4DC-3088-9265EB691D50}" dt="2026-08-04T16:28:29.315" v="27"/>
          <ac:spMkLst>
            <pc:docMk/>
            <pc:sldMk cId="3646513214" sldId="499"/>
            <ac:spMk id="9" creationId="{CFBC2E9C-79D3-F85D-7945-9CB110D459B5}"/>
          </ac:spMkLst>
        </pc:spChg>
      </pc:sldChg>
      <pc:sldChg chg="del modNotes">
        <pc:chgData name="Jianqiang Li (FESCO Adecco Human Resources)" userId="S::v-jianqianli@microsoft.com::aae3dfb8-8865-460c-9e68-0f6695b50112" providerId="AD" clId="Web-{E2DD8E91-065A-C4DC-3088-9265EB691D50}" dt="2026-08-05T15:40:45.902" v="65"/>
        <pc:sldMkLst>
          <pc:docMk/>
          <pc:sldMk cId="2591277480" sldId="500"/>
        </pc:sldMkLst>
      </pc:sldChg>
      <pc:sldChg chg="add modNotes">
        <pc:chgData name="Jianqiang Li (FESCO Adecco Human Resources)" userId="S::v-jianqianli@microsoft.com::aae3dfb8-8865-460c-9e68-0f6695b50112" providerId="AD" clId="Web-{E2DD8E91-065A-C4DC-3088-9265EB691D50}" dt="2026-08-05T15:48:57.898" v="80"/>
        <pc:sldMkLst>
          <pc:docMk/>
          <pc:sldMk cId="742045763" sldId="501"/>
        </pc:sldMkLst>
      </pc:sldChg>
      <pc:sldChg chg="modSp add modNotes">
        <pc:chgData name="Jianqiang Li (FESCO Adecco Human Resources)" userId="S::v-jianqianli@microsoft.com::aae3dfb8-8865-460c-9e68-0f6695b50112" providerId="AD" clId="Web-{E2DD8E91-065A-C4DC-3088-9265EB691D50}" dt="2026-08-05T16:58:17.400" v="168" actId="20577"/>
        <pc:sldMkLst>
          <pc:docMk/>
          <pc:sldMk cId="2620848374" sldId="502"/>
        </pc:sldMkLst>
        <pc:spChg chg="mod">
          <ac:chgData name="Jianqiang Li (FESCO Adecco Human Resources)" userId="S::v-jianqianli@microsoft.com::aae3dfb8-8865-460c-9e68-0f6695b50112" providerId="AD" clId="Web-{E2DD8E91-065A-C4DC-3088-9265EB691D50}" dt="2026-08-05T16:58:17.400" v="168" actId="20577"/>
          <ac:spMkLst>
            <pc:docMk/>
            <pc:sldMk cId="2620848374" sldId="502"/>
            <ac:spMk id="5" creationId="{0C53BB7D-2957-1867-BDF5-207B41842E22}"/>
          </ac:spMkLst>
        </pc:spChg>
      </pc:sldChg>
      <pc:sldChg chg="add modNotes">
        <pc:chgData name="Jianqiang Li (FESCO Adecco Human Resources)" userId="S::v-jianqianli@microsoft.com::aae3dfb8-8865-460c-9e68-0f6695b50112" providerId="AD" clId="Web-{E2DD8E91-065A-C4DC-3088-9265EB691D50}" dt="2026-08-05T15:48:57.898" v="80"/>
        <pc:sldMkLst>
          <pc:docMk/>
          <pc:sldMk cId="3930323567" sldId="503"/>
        </pc:sldMkLst>
      </pc:sldChg>
      <pc:sldChg chg="add modNotes">
        <pc:chgData name="Jianqiang Li (FESCO Adecco Human Resources)" userId="S::v-jianqianli@microsoft.com::aae3dfb8-8865-460c-9e68-0f6695b50112" providerId="AD" clId="Web-{E2DD8E91-065A-C4DC-3088-9265EB691D50}" dt="2026-08-05T15:48:57.898" v="80"/>
        <pc:sldMkLst>
          <pc:docMk/>
          <pc:sldMk cId="13723521" sldId="504"/>
        </pc:sldMkLst>
      </pc:sldChg>
      <pc:sldChg chg="add modNotes">
        <pc:chgData name="Jianqiang Li (FESCO Adecco Human Resources)" userId="S::v-jianqianli@microsoft.com::aae3dfb8-8865-460c-9e68-0f6695b50112" providerId="AD" clId="Web-{E2DD8E91-065A-C4DC-3088-9265EB691D50}" dt="2026-08-05T16:54:08.774" v="143"/>
        <pc:sldMkLst>
          <pc:docMk/>
          <pc:sldMk cId="3138132781" sldId="505"/>
        </pc:sldMkLst>
      </pc:sldChg>
    </pc:docChg>
  </pc:docChgLst>
  <pc:docChgLst>
    <pc:chgData name="Jianqiang Li (FESCO Adecco Human Resources)" userId="S::v-jianqianli@microsoft.com::aae3dfb8-8865-460c-9e68-0f6695b50112" providerId="AD" clId="Web-{B92521D7-4977-6D18-CCC4-9E87B991D924}"/>
    <pc:docChg chg="addSld delSld sldOrd addMainMaster modMainMaster">
      <pc:chgData name="Jianqiang Li (FESCO Adecco Human Resources)" userId="S::v-jianqianli@microsoft.com::aae3dfb8-8865-460c-9e68-0f6695b50112" providerId="AD" clId="Web-{B92521D7-4977-6D18-CCC4-9E87B991D924}" dt="2026-08-04T08:32:28.886" v="6"/>
      <pc:docMkLst>
        <pc:docMk/>
      </pc:docMkLst>
      <pc:sldChg chg="add del ord">
        <pc:chgData name="Jianqiang Li (FESCO Adecco Human Resources)" userId="S::v-jianqianli@microsoft.com::aae3dfb8-8865-460c-9e68-0f6695b50112" providerId="AD" clId="Web-{B92521D7-4977-6D18-CCC4-9E87B991D924}" dt="2026-08-04T08:30:49.167" v="3"/>
        <pc:sldMkLst>
          <pc:docMk/>
          <pc:sldMk cId="1860514176" sldId="416"/>
        </pc:sldMkLst>
      </pc:sldChg>
      <pc:sldChg chg="add del">
        <pc:chgData name="Jianqiang Li (FESCO Adecco Human Resources)" userId="S::v-jianqianli@microsoft.com::aae3dfb8-8865-460c-9e68-0f6695b50112" providerId="AD" clId="Web-{B92521D7-4977-6D18-CCC4-9E87B991D924}" dt="2026-08-04T08:32:28.886" v="6"/>
        <pc:sldMkLst>
          <pc:docMk/>
          <pc:sldMk cId="1235781914" sldId="479"/>
        </pc:sldMkLst>
      </pc:sldChg>
      <pc:sldMasterChg chg="add addSldLayout modSldLayout">
        <pc:chgData name="Jianqiang Li (FESCO Adecco Human Resources)" userId="S::v-jianqianli@microsoft.com::aae3dfb8-8865-460c-9e68-0f6695b50112" providerId="AD" clId="Web-{B92521D7-4977-6D18-CCC4-9E87B991D924}" dt="2026-08-04T08:30:46.949" v="2"/>
        <pc:sldMasterMkLst>
          <pc:docMk/>
          <pc:sldMasterMk cId="142151672" sldId="2147483648"/>
        </pc:sldMasterMkLst>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3427892450" sldId="2147483651"/>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31473639" sldId="2147483652"/>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3609430155" sldId="2147483654"/>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3524801407" sldId="2147483660"/>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585628251" sldId="2147483661"/>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791993205" sldId="2147483662"/>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3273685334" sldId="2147483668"/>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1152269981" sldId="2147483669"/>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1327735938" sldId="2147483670"/>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240685439" sldId="2147483671"/>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810893722" sldId="2147483672"/>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4196846181" sldId="2147483674"/>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852044733" sldId="2147483676"/>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144516756" sldId="2147483677"/>
          </pc:sldLayoutMkLst>
        </pc:sldLayoutChg>
        <pc:sldLayoutChg chg="add mod">
          <pc:chgData name="Jianqiang Li (FESCO Adecco Human Resources)" userId="S::v-jianqianli@microsoft.com::aae3dfb8-8865-460c-9e68-0f6695b50112" providerId="AD" clId="Web-{B92521D7-4977-6D18-CCC4-9E87B991D924}" dt="2026-08-04T08:30:46.949" v="2"/>
          <pc:sldLayoutMkLst>
            <pc:docMk/>
            <pc:sldMasterMk cId="142151672" sldId="2147483648"/>
            <pc:sldLayoutMk cId="2694970810" sldId="2147483681"/>
          </pc:sldLayoutMkLst>
        </pc:sldLayoutChg>
      </pc:sldMasterChg>
      <pc:sldMasterChg chg="replId addSldLayout delSldLayout modSldLayout">
        <pc:chgData name="Jianqiang Li (FESCO Adecco Human Resources)" userId="S::v-jianqianli@microsoft.com::aae3dfb8-8865-460c-9e68-0f6695b50112" providerId="AD" clId="Web-{B92521D7-4977-6D18-CCC4-9E87B991D924}" dt="2026-08-04T08:30:46.949" v="2"/>
        <pc:sldMasterMkLst>
          <pc:docMk/>
          <pc:sldMasterMk cId="2563146177" sldId="2147483682"/>
        </pc:sldMasterMkLst>
        <pc:sldLayoutChg chg="add del">
          <pc:chgData name="Jianqiang Li (FESCO Adecco Human Resources)" userId="S::v-jianqianli@microsoft.com::aae3dfb8-8865-460c-9e68-0f6695b50112" providerId="AD" clId="Web-{B92521D7-4977-6D18-CCC4-9E87B991D924}" dt="2026-08-04T08:30:46.777" v="1"/>
          <pc:sldLayoutMkLst>
            <pc:docMk/>
            <pc:sldMasterMk cId="2563146177" sldId="2147483682"/>
            <pc:sldLayoutMk cId="1681798584" sldId="2147483660"/>
          </pc:sldLayoutMkLst>
        </pc:sldLayoutChg>
        <pc:sldLayoutChg chg="replId">
          <pc:chgData name="Jianqiang Li (FESCO Adecco Human Resources)" userId="S::v-jianqianli@microsoft.com::aae3dfb8-8865-460c-9e68-0f6695b50112" providerId="AD" clId="Web-{B92521D7-4977-6D18-CCC4-9E87B991D924}" dt="2026-08-04T08:30:46.949" v="2"/>
          <pc:sldLayoutMkLst>
            <pc:docMk/>
            <pc:sldMasterMk cId="2563146177" sldId="2147483682"/>
            <pc:sldLayoutMk cId="3407052612" sldId="2147483683"/>
          </pc:sldLayoutMkLst>
        </pc:sldLayoutChg>
        <pc:sldLayoutChg chg="replId">
          <pc:chgData name="Jianqiang Li (FESCO Adecco Human Resources)" userId="S::v-jianqianli@microsoft.com::aae3dfb8-8865-460c-9e68-0f6695b50112" providerId="AD" clId="Web-{B92521D7-4977-6D18-CCC4-9E87B991D924}" dt="2026-08-04T08:30:46.949" v="2"/>
          <pc:sldLayoutMkLst>
            <pc:docMk/>
            <pc:sldMasterMk cId="2563146177" sldId="2147483682"/>
            <pc:sldLayoutMk cId="188702279" sldId="2147483684"/>
          </pc:sldLayoutMkLst>
        </pc:sldLayoutChg>
        <pc:sldLayoutChg chg="replId">
          <pc:chgData name="Jianqiang Li (FESCO Adecco Human Resources)" userId="S::v-jianqianli@microsoft.com::aae3dfb8-8865-460c-9e68-0f6695b50112" providerId="AD" clId="Web-{B92521D7-4977-6D18-CCC4-9E87B991D924}" dt="2026-08-04T08:30:46.949" v="2"/>
          <pc:sldLayoutMkLst>
            <pc:docMk/>
            <pc:sldMasterMk cId="2563146177" sldId="2147483682"/>
            <pc:sldLayoutMk cId="4187196136" sldId="2147483685"/>
          </pc:sldLayoutMkLst>
        </pc:sldLayoutChg>
      </pc:sldMasterChg>
    </pc:docChg>
  </pc:docChgLst>
  <pc:docChgLst>
    <pc:chgData name="Jianqiang Li (FESCO Adecco Human Resources)" userId="aae3dfb8-8865-460c-9e68-0f6695b50112" providerId="ADAL" clId="{35E9A891-98AC-50BC-8FF8-7101AD279C52}"/>
    <pc:docChg chg="undo custSel addSld delSld modSld delMainMaster">
      <pc:chgData name="Jianqiang Li (FESCO Adecco Human Resources)" userId="aae3dfb8-8865-460c-9e68-0f6695b50112" providerId="ADAL" clId="{35E9A891-98AC-50BC-8FF8-7101AD279C52}" dt="2026-08-05T17:07:33.592" v="1491" actId="20577"/>
      <pc:docMkLst>
        <pc:docMk/>
      </pc:docMkLst>
      <pc:sldChg chg="del">
        <pc:chgData name="Jianqiang Li (FESCO Adecco Human Resources)" userId="aae3dfb8-8865-460c-9e68-0f6695b50112" providerId="ADAL" clId="{35E9A891-98AC-50BC-8FF8-7101AD279C52}" dt="2026-08-04T09:11:49.996" v="476" actId="2696"/>
        <pc:sldMkLst>
          <pc:docMk/>
          <pc:sldMk cId="703088496" sldId="256"/>
        </pc:sldMkLst>
      </pc:sldChg>
      <pc:sldChg chg="addSp modSp mod modNotesTx">
        <pc:chgData name="Jianqiang Li (FESCO Adecco Human Resources)" userId="aae3dfb8-8865-460c-9e68-0f6695b50112" providerId="ADAL" clId="{35E9A891-98AC-50BC-8FF8-7101AD279C52}" dt="2026-08-04T09:48:26.527" v="496" actId="20577"/>
        <pc:sldMkLst>
          <pc:docMk/>
          <pc:sldMk cId="1860514176" sldId="416"/>
        </pc:sldMkLst>
        <pc:spChg chg="mod">
          <ac:chgData name="Jianqiang Li (FESCO Adecco Human Resources)" userId="aae3dfb8-8865-460c-9e68-0f6695b50112" providerId="ADAL" clId="{35E9A891-98AC-50BC-8FF8-7101AD279C52}" dt="2026-08-04T09:02:26.283" v="284" actId="2711"/>
          <ac:spMkLst>
            <pc:docMk/>
            <pc:sldMk cId="1860514176" sldId="416"/>
            <ac:spMk id="2" creationId="{DC286D4D-024C-1907-73EE-2CBDEC2AF282}"/>
          </ac:spMkLst>
        </pc:spChg>
        <pc:spChg chg="mod">
          <ac:chgData name="Jianqiang Li (FESCO Adecco Human Resources)" userId="aae3dfb8-8865-460c-9e68-0f6695b50112" providerId="ADAL" clId="{35E9A891-98AC-50BC-8FF8-7101AD279C52}" dt="2026-08-04T09:02:19.021" v="283" actId="2711"/>
          <ac:spMkLst>
            <pc:docMk/>
            <pc:sldMk cId="1860514176" sldId="416"/>
            <ac:spMk id="3" creationId="{B849EE21-C90F-0DF8-4105-01D5493D8E86}"/>
          </ac:spMkLst>
        </pc:spChg>
        <pc:spChg chg="add mod">
          <ac:chgData name="Jianqiang Li (FESCO Adecco Human Resources)" userId="aae3dfb8-8865-460c-9e68-0f6695b50112" providerId="ADAL" clId="{35E9A891-98AC-50BC-8FF8-7101AD279C52}" dt="2026-08-04T08:50:03.914" v="32" actId="113"/>
          <ac:spMkLst>
            <pc:docMk/>
            <pc:sldMk cId="1860514176" sldId="416"/>
            <ac:spMk id="6" creationId="{B50FADAA-7349-FC0B-1CB6-E4BCD8E3774A}"/>
          </ac:spMkLst>
        </pc:spChg>
        <pc:grpChg chg="add mod">
          <ac:chgData name="Jianqiang Li (FESCO Adecco Human Resources)" userId="aae3dfb8-8865-460c-9e68-0f6695b50112" providerId="ADAL" clId="{35E9A891-98AC-50BC-8FF8-7101AD279C52}" dt="2026-08-04T08:39:37.199" v="16" actId="1076"/>
          <ac:grpSpMkLst>
            <pc:docMk/>
            <pc:sldMk cId="1860514176" sldId="416"/>
            <ac:grpSpMk id="4" creationId="{FF31B8A8-C4E4-1612-7CA0-21DE65C2D666}"/>
          </ac:grpSpMkLst>
        </pc:grpChg>
        <pc:picChg chg="add mod">
          <ac:chgData name="Jianqiang Li (FESCO Adecco Human Resources)" userId="aae3dfb8-8865-460c-9e68-0f6695b50112" providerId="ADAL" clId="{35E9A891-98AC-50BC-8FF8-7101AD279C52}" dt="2026-08-04T08:39:37.199" v="16" actId="1076"/>
          <ac:picMkLst>
            <pc:docMk/>
            <pc:sldMk cId="1860514176" sldId="416"/>
            <ac:picMk id="5" creationId="{6FC089E2-4BD9-46E6-5E16-D1BAFEFC7C5E}"/>
          </ac:picMkLst>
        </pc:picChg>
      </pc:sldChg>
      <pc:sldChg chg="addSp modSp mod modAnim modNotesTx">
        <pc:chgData name="Jianqiang Li (FESCO Adecco Human Resources)" userId="aae3dfb8-8865-460c-9e68-0f6695b50112" providerId="ADAL" clId="{35E9A891-98AC-50BC-8FF8-7101AD279C52}" dt="2026-08-05T17:07:33.592" v="1491" actId="20577"/>
        <pc:sldMkLst>
          <pc:docMk/>
          <pc:sldMk cId="1235781914" sldId="479"/>
        </pc:sldMkLst>
        <pc:spChg chg="mod">
          <ac:chgData name="Jianqiang Li (FESCO Adecco Human Resources)" userId="aae3dfb8-8865-460c-9e68-0f6695b50112" providerId="ADAL" clId="{35E9A891-98AC-50BC-8FF8-7101AD279C52}" dt="2026-08-04T08:58:54.634" v="248" actId="20577"/>
          <ac:spMkLst>
            <pc:docMk/>
            <pc:sldMk cId="1235781914" sldId="479"/>
            <ac:spMk id="4" creationId="{108FF634-A1C2-B5AC-6B7B-1423B177B5D5}"/>
          </ac:spMkLst>
        </pc:spChg>
        <pc:spChg chg="add mod">
          <ac:chgData name="Jianqiang Li (FESCO Adecco Human Resources)" userId="aae3dfb8-8865-460c-9e68-0f6695b50112" providerId="ADAL" clId="{35E9A891-98AC-50BC-8FF8-7101AD279C52}" dt="2026-08-05T17:06:56.573" v="1457" actId="1076"/>
          <ac:spMkLst>
            <pc:docMk/>
            <pc:sldMk cId="1235781914" sldId="479"/>
            <ac:spMk id="6" creationId="{16882E41-64F2-F92A-1751-F9F7C5A36B7A}"/>
          </ac:spMkLst>
        </pc:spChg>
        <pc:spChg chg="mod">
          <ac:chgData name="Jianqiang Li (FESCO Adecco Human Resources)" userId="aae3dfb8-8865-460c-9e68-0f6695b50112" providerId="ADAL" clId="{35E9A891-98AC-50BC-8FF8-7101AD279C52}" dt="2026-08-04T09:49:43.442" v="502" actId="20577"/>
          <ac:spMkLst>
            <pc:docMk/>
            <pc:sldMk cId="1235781914" sldId="479"/>
            <ac:spMk id="14" creationId="{6BB469BD-67B5-79B6-4680-F1FCCD5FCEDE}"/>
          </ac:spMkLst>
        </pc:spChg>
        <pc:spChg chg="mod">
          <ac:chgData name="Jianqiang Li (FESCO Adecco Human Resources)" userId="aae3dfb8-8865-460c-9e68-0f6695b50112" providerId="ADAL" clId="{35E9A891-98AC-50BC-8FF8-7101AD279C52}" dt="2026-08-04T16:52:07.854" v="1240" actId="20577"/>
          <ac:spMkLst>
            <pc:docMk/>
            <pc:sldMk cId="1235781914" sldId="479"/>
            <ac:spMk id="2056" creationId="{0946A171-5177-0489-3378-1F13A1C9BD0E}"/>
          </ac:spMkLst>
        </pc:spChg>
      </pc:sldChg>
      <pc:sldChg chg="modSp add mod modNotesTx">
        <pc:chgData name="Jianqiang Li (FESCO Adecco Human Resources)" userId="aae3dfb8-8865-460c-9e68-0f6695b50112" providerId="ADAL" clId="{35E9A891-98AC-50BC-8FF8-7101AD279C52}" dt="2026-08-05T03:20:25.794" v="1290" actId="20577"/>
        <pc:sldMkLst>
          <pc:docMk/>
          <pc:sldMk cId="801865373" sldId="480"/>
        </pc:sldMkLst>
        <pc:spChg chg="mod">
          <ac:chgData name="Jianqiang Li (FESCO Adecco Human Resources)" userId="aae3dfb8-8865-460c-9e68-0f6695b50112" providerId="ADAL" clId="{35E9A891-98AC-50BC-8FF8-7101AD279C52}" dt="2026-08-04T16:51:51.473" v="1234" actId="20577"/>
          <ac:spMkLst>
            <pc:docMk/>
            <pc:sldMk cId="801865373" sldId="480"/>
            <ac:spMk id="2" creationId="{31FCD1AF-AB7E-CF2C-3D3A-84BCDF724F74}"/>
          </ac:spMkLst>
        </pc:spChg>
      </pc:sldChg>
      <pc:sldChg chg="modSp add mod modAnim modNotesTx">
        <pc:chgData name="Jianqiang Li (FESCO Adecco Human Resources)" userId="aae3dfb8-8865-460c-9e68-0f6695b50112" providerId="ADAL" clId="{35E9A891-98AC-50BC-8FF8-7101AD279C52}" dt="2026-08-04T10:49:59.697" v="882" actId="20577"/>
        <pc:sldMkLst>
          <pc:docMk/>
          <pc:sldMk cId="609386211" sldId="481"/>
        </pc:sldMkLst>
        <pc:spChg chg="mod">
          <ac:chgData name="Jianqiang Li (FESCO Adecco Human Resources)" userId="aae3dfb8-8865-460c-9e68-0f6695b50112" providerId="ADAL" clId="{35E9A891-98AC-50BC-8FF8-7101AD279C52}" dt="2026-08-04T10:35:55.644" v="775" actId="20577"/>
          <ac:spMkLst>
            <pc:docMk/>
            <pc:sldMk cId="609386211" sldId="481"/>
            <ac:spMk id="57" creationId="{84337741-1531-D0FB-374C-0F22E0C84346}"/>
          </ac:spMkLst>
        </pc:spChg>
      </pc:sldChg>
      <pc:sldChg chg="modSp add mod modAnim modNotesTx">
        <pc:chgData name="Jianqiang Li (FESCO Adecco Human Resources)" userId="aae3dfb8-8865-460c-9e68-0f6695b50112" providerId="ADAL" clId="{35E9A891-98AC-50BC-8FF8-7101AD279C52}" dt="2026-08-05T03:22:49.632" v="1313" actId="20577"/>
        <pc:sldMkLst>
          <pc:docMk/>
          <pc:sldMk cId="2015342134" sldId="482"/>
        </pc:sldMkLst>
        <pc:spChg chg="mod">
          <ac:chgData name="Jianqiang Li (FESCO Adecco Human Resources)" userId="aae3dfb8-8865-460c-9e68-0f6695b50112" providerId="ADAL" clId="{35E9A891-98AC-50BC-8FF8-7101AD279C52}" dt="2026-08-04T08:34:20.009" v="6" actId="207"/>
          <ac:spMkLst>
            <pc:docMk/>
            <pc:sldMk cId="2015342134" sldId="482"/>
            <ac:spMk id="8" creationId="{BF9ABC61-0BA8-6D5F-0EA4-2FCE72EBD5B5}"/>
          </ac:spMkLst>
        </pc:spChg>
        <pc:spChg chg="mod">
          <ac:chgData name="Jianqiang Li (FESCO Adecco Human Resources)" userId="aae3dfb8-8865-460c-9e68-0f6695b50112" providerId="ADAL" clId="{35E9A891-98AC-50BC-8FF8-7101AD279C52}" dt="2026-08-04T15:57:19.507" v="1083" actId="403"/>
          <ac:spMkLst>
            <pc:docMk/>
            <pc:sldMk cId="2015342134" sldId="482"/>
            <ac:spMk id="25" creationId="{79F3A55A-E882-FAA3-CEEA-D574DEDEC270}"/>
          </ac:spMkLst>
        </pc:spChg>
        <pc:spChg chg="mod">
          <ac:chgData name="Jianqiang Li (FESCO Adecco Human Resources)" userId="aae3dfb8-8865-460c-9e68-0f6695b50112" providerId="ADAL" clId="{35E9A891-98AC-50BC-8FF8-7101AD279C52}" dt="2026-08-04T15:57:24.916" v="1084" actId="403"/>
          <ac:spMkLst>
            <pc:docMk/>
            <pc:sldMk cId="2015342134" sldId="482"/>
            <ac:spMk id="26" creationId="{BB97724E-DCBE-63D0-6619-A447D00874A1}"/>
          </ac:spMkLst>
        </pc:spChg>
      </pc:sldChg>
      <pc:sldChg chg="add modAnim modNotesTx">
        <pc:chgData name="Jianqiang Li (FESCO Adecco Human Resources)" userId="aae3dfb8-8865-460c-9e68-0f6695b50112" providerId="ADAL" clId="{35E9A891-98AC-50BC-8FF8-7101AD279C52}" dt="2026-08-05T03:23:05.636" v="1339" actId="20577"/>
        <pc:sldMkLst>
          <pc:docMk/>
          <pc:sldMk cId="4002710439" sldId="483"/>
        </pc:sldMkLst>
      </pc:sldChg>
      <pc:sldChg chg="delSp modSp add mod modNotesTx">
        <pc:chgData name="Jianqiang Li (FESCO Adecco Human Resources)" userId="aae3dfb8-8865-460c-9e68-0f6695b50112" providerId="ADAL" clId="{35E9A891-98AC-50BC-8FF8-7101AD279C52}" dt="2026-08-04T16:53:09.014" v="1246" actId="20577"/>
        <pc:sldMkLst>
          <pc:docMk/>
          <pc:sldMk cId="2314465906" sldId="484"/>
        </pc:sldMkLst>
        <pc:spChg chg="mod">
          <ac:chgData name="Jianqiang Li (FESCO Adecco Human Resources)" userId="aae3dfb8-8865-460c-9e68-0f6695b50112" providerId="ADAL" clId="{35E9A891-98AC-50BC-8FF8-7101AD279C52}" dt="2026-08-04T09:05:41.182" v="339" actId="20577"/>
          <ac:spMkLst>
            <pc:docMk/>
            <pc:sldMk cId="2314465906" sldId="484"/>
            <ac:spMk id="4" creationId="{B64094A0-5220-6D61-AEC5-9CA2E12AC08B}"/>
          </ac:spMkLst>
        </pc:spChg>
        <pc:spChg chg="mod">
          <ac:chgData name="Jianqiang Li (FESCO Adecco Human Resources)" userId="aae3dfb8-8865-460c-9e68-0f6695b50112" providerId="ADAL" clId="{35E9A891-98AC-50BC-8FF8-7101AD279C52}" dt="2026-08-04T16:53:09.014" v="1246" actId="20577"/>
          <ac:spMkLst>
            <pc:docMk/>
            <pc:sldMk cId="2314465906" sldId="484"/>
            <ac:spMk id="10" creationId="{1C79BFA6-F457-88D5-7A14-B7D3A78A386B}"/>
          </ac:spMkLst>
        </pc:spChg>
        <pc:picChg chg="mod">
          <ac:chgData name="Jianqiang Li (FESCO Adecco Human Resources)" userId="aae3dfb8-8865-460c-9e68-0f6695b50112" providerId="ADAL" clId="{35E9A891-98AC-50BC-8FF8-7101AD279C52}" dt="2026-08-04T16:14:40.530" v="1090" actId="1076"/>
          <ac:picMkLst>
            <pc:docMk/>
            <pc:sldMk cId="2314465906" sldId="484"/>
            <ac:picMk id="2" creationId="{B9DD9159-4329-3151-205A-228988BBA91C}"/>
          </ac:picMkLst>
        </pc:picChg>
        <pc:picChg chg="del mod">
          <ac:chgData name="Jianqiang Li (FESCO Adecco Human Resources)" userId="aae3dfb8-8865-460c-9e68-0f6695b50112" providerId="ADAL" clId="{35E9A891-98AC-50BC-8FF8-7101AD279C52}" dt="2026-08-04T16:14:08.524" v="1086" actId="478"/>
          <ac:picMkLst>
            <pc:docMk/>
            <pc:sldMk cId="2314465906" sldId="484"/>
            <ac:picMk id="6" creationId="{42F47C74-164C-F6C2-DE76-92D556F4B7E9}"/>
          </ac:picMkLst>
        </pc:picChg>
      </pc:sldChg>
      <pc:sldChg chg="modSp add mod modNotesTx">
        <pc:chgData name="Jianqiang Li (FESCO Adecco Human Resources)" userId="aae3dfb8-8865-460c-9e68-0f6695b50112" providerId="ADAL" clId="{35E9A891-98AC-50BC-8FF8-7101AD279C52}" dt="2026-08-04T10:55:11.281" v="979" actId="20577"/>
        <pc:sldMkLst>
          <pc:docMk/>
          <pc:sldMk cId="2661862680" sldId="485"/>
        </pc:sldMkLst>
        <pc:spChg chg="mod">
          <ac:chgData name="Jianqiang Li (FESCO Adecco Human Resources)" userId="aae3dfb8-8865-460c-9e68-0f6695b50112" providerId="ADAL" clId="{35E9A891-98AC-50BC-8FF8-7101AD279C52}" dt="2026-08-04T09:05:44.788" v="343" actId="20577"/>
          <ac:spMkLst>
            <pc:docMk/>
            <pc:sldMk cId="2661862680" sldId="485"/>
            <ac:spMk id="4" creationId="{0143C3D6-B812-535A-4F89-7F0A94B9EC9C}"/>
          </ac:spMkLst>
        </pc:spChg>
      </pc:sldChg>
      <pc:sldChg chg="delSp modSp add mod delAnim modNotesTx">
        <pc:chgData name="Jianqiang Li (FESCO Adecco Human Resources)" userId="aae3dfb8-8865-460c-9e68-0f6695b50112" providerId="ADAL" clId="{35E9A891-98AC-50BC-8FF8-7101AD279C52}" dt="2026-08-05T03:27:18.674" v="1358" actId="20577"/>
        <pc:sldMkLst>
          <pc:docMk/>
          <pc:sldMk cId="245941279" sldId="487"/>
        </pc:sldMkLst>
        <pc:spChg chg="mod">
          <ac:chgData name="Jianqiang Li (FESCO Adecco Human Resources)" userId="aae3dfb8-8865-460c-9e68-0f6695b50112" providerId="ADAL" clId="{35E9A891-98AC-50BC-8FF8-7101AD279C52}" dt="2026-08-04T09:03:06.557" v="295" actId="20577"/>
          <ac:spMkLst>
            <pc:docMk/>
            <pc:sldMk cId="245941279" sldId="487"/>
            <ac:spMk id="4" creationId="{21223E38-F748-D321-EF11-96B4C71FCB21}"/>
          </ac:spMkLst>
        </pc:spChg>
        <pc:spChg chg="mod">
          <ac:chgData name="Jianqiang Li (FESCO Adecco Human Resources)" userId="aae3dfb8-8865-460c-9e68-0f6695b50112" providerId="ADAL" clId="{35E9A891-98AC-50BC-8FF8-7101AD279C52}" dt="2026-08-04T16:16:46.209" v="1102" actId="14100"/>
          <ac:spMkLst>
            <pc:docMk/>
            <pc:sldMk cId="245941279" sldId="487"/>
            <ac:spMk id="20" creationId="{00000000-0000-0000-0000-000000000000}"/>
          </ac:spMkLst>
        </pc:spChg>
        <pc:spChg chg="mod">
          <ac:chgData name="Jianqiang Li (FESCO Adecco Human Resources)" userId="aae3dfb8-8865-460c-9e68-0f6695b50112" providerId="ADAL" clId="{35E9A891-98AC-50BC-8FF8-7101AD279C52}" dt="2026-08-04T16:17:23.524" v="1126" actId="20577"/>
          <ac:spMkLst>
            <pc:docMk/>
            <pc:sldMk cId="245941279" sldId="487"/>
            <ac:spMk id="21" creationId="{00000000-0000-0000-0000-000000000000}"/>
          </ac:spMkLst>
        </pc:spChg>
        <pc:spChg chg="del mod">
          <ac:chgData name="Jianqiang Li (FESCO Adecco Human Resources)" userId="aae3dfb8-8865-460c-9e68-0f6695b50112" providerId="ADAL" clId="{35E9A891-98AC-50BC-8FF8-7101AD279C52}" dt="2026-08-04T11:04:24.134" v="1076" actId="478"/>
          <ac:spMkLst>
            <pc:docMk/>
            <pc:sldMk cId="245941279" sldId="487"/>
            <ac:spMk id="22" creationId="{00000000-0000-0000-0000-000000000000}"/>
          </ac:spMkLst>
        </pc:spChg>
        <pc:grpChg chg="mod">
          <ac:chgData name="Jianqiang Li (FESCO Adecco Human Resources)" userId="aae3dfb8-8865-460c-9e68-0f6695b50112" providerId="ADAL" clId="{35E9A891-98AC-50BC-8FF8-7101AD279C52}" dt="2026-08-04T16:16:41.726" v="1101" actId="1076"/>
          <ac:grpSpMkLst>
            <pc:docMk/>
            <pc:sldMk cId="245941279" sldId="487"/>
            <ac:grpSpMk id="8" creationId="{52F7C5DC-4F5B-EA45-337D-D75F035BC8E9}"/>
          </ac:grpSpMkLst>
        </pc:grpChg>
      </pc:sldChg>
      <pc:sldChg chg="addSp delSp modSp add mod delAnim modNotesTx">
        <pc:chgData name="Jianqiang Li (FESCO Adecco Human Resources)" userId="aae3dfb8-8865-460c-9e68-0f6695b50112" providerId="ADAL" clId="{35E9A891-98AC-50BC-8FF8-7101AD279C52}" dt="2026-08-05T03:28:56.617" v="1373" actId="20577"/>
        <pc:sldMkLst>
          <pc:docMk/>
          <pc:sldMk cId="4132959651" sldId="488"/>
        </pc:sldMkLst>
        <pc:spChg chg="del">
          <ac:chgData name="Jianqiang Li (FESCO Adecco Human Resources)" userId="aae3dfb8-8865-460c-9e68-0f6695b50112" providerId="ADAL" clId="{35E9A891-98AC-50BC-8FF8-7101AD279C52}" dt="2026-08-04T08:36:11.431" v="13" actId="478"/>
          <ac:spMkLst>
            <pc:docMk/>
            <pc:sldMk cId="4132959651" sldId="488"/>
            <ac:spMk id="2" creationId="{C870FED4-1618-688F-A515-B20632A05A05}"/>
          </ac:spMkLst>
        </pc:spChg>
        <pc:spChg chg="mod">
          <ac:chgData name="Jianqiang Li (FESCO Adecco Human Resources)" userId="aae3dfb8-8865-460c-9e68-0f6695b50112" providerId="ADAL" clId="{35E9A891-98AC-50BC-8FF8-7101AD279C52}" dt="2026-08-04T09:09:23.718" v="471" actId="20577"/>
          <ac:spMkLst>
            <pc:docMk/>
            <pc:sldMk cId="4132959651" sldId="488"/>
            <ac:spMk id="4" creationId="{8F67050D-4E9F-C2E0-047B-452D1791DB81}"/>
          </ac:spMkLst>
        </pc:spChg>
        <pc:spChg chg="del">
          <ac:chgData name="Jianqiang Li (FESCO Adecco Human Resources)" userId="aae3dfb8-8865-460c-9e68-0f6695b50112" providerId="ADAL" clId="{35E9A891-98AC-50BC-8FF8-7101AD279C52}" dt="2026-08-04T09:11:12.894" v="474" actId="478"/>
          <ac:spMkLst>
            <pc:docMk/>
            <pc:sldMk cId="4132959651" sldId="488"/>
            <ac:spMk id="5" creationId="{8E03CAC7-C310-6A84-A329-DA28DB2928B9}"/>
          </ac:spMkLst>
        </pc:spChg>
        <pc:spChg chg="add mod">
          <ac:chgData name="Jianqiang Li (FESCO Adecco Human Resources)" userId="aae3dfb8-8865-460c-9e68-0f6695b50112" providerId="ADAL" clId="{35E9A891-98AC-50BC-8FF8-7101AD279C52}" dt="2026-08-04T09:11:12.894" v="474" actId="478"/>
          <ac:spMkLst>
            <pc:docMk/>
            <pc:sldMk cId="4132959651" sldId="488"/>
            <ac:spMk id="7" creationId="{B8C86FC9-F831-7E74-8572-B1117FB71FA7}"/>
          </ac:spMkLst>
        </pc:spChg>
        <pc:spChg chg="del">
          <ac:chgData name="Jianqiang Li (FESCO Adecco Human Resources)" userId="aae3dfb8-8865-460c-9e68-0f6695b50112" providerId="ADAL" clId="{35E9A891-98AC-50BC-8FF8-7101AD279C52}" dt="2026-08-04T09:11:11.185" v="473" actId="478"/>
          <ac:spMkLst>
            <pc:docMk/>
            <pc:sldMk cId="4132959651" sldId="488"/>
            <ac:spMk id="8" creationId="{149C0878-E2C8-8099-EAAC-BC7AAFEDAF8F}"/>
          </ac:spMkLst>
        </pc:spChg>
        <pc:spChg chg="mod">
          <ac:chgData name="Jianqiang Li (FESCO Adecco Human Resources)" userId="aae3dfb8-8865-460c-9e68-0f6695b50112" providerId="ADAL" clId="{35E9A891-98AC-50BC-8FF8-7101AD279C52}" dt="2026-08-04T16:21:59.020" v="1229" actId="20577"/>
          <ac:spMkLst>
            <pc:docMk/>
            <pc:sldMk cId="4132959651" sldId="488"/>
            <ac:spMk id="20" creationId="{00000000-0000-0000-0000-000000000000}"/>
          </ac:spMkLst>
        </pc:spChg>
        <pc:spChg chg="mod">
          <ac:chgData name="Jianqiang Li (FESCO Adecco Human Resources)" userId="aae3dfb8-8865-460c-9e68-0f6695b50112" providerId="ADAL" clId="{35E9A891-98AC-50BC-8FF8-7101AD279C52}" dt="2026-08-04T16:22:02.586" v="1231" actId="20577"/>
          <ac:spMkLst>
            <pc:docMk/>
            <pc:sldMk cId="4132959651" sldId="488"/>
            <ac:spMk id="21" creationId="{00000000-0000-0000-0000-000000000000}"/>
          </ac:spMkLst>
        </pc:spChg>
        <pc:spChg chg="mod">
          <ac:chgData name="Jianqiang Li (FESCO Adecco Human Resources)" userId="aae3dfb8-8865-460c-9e68-0f6695b50112" providerId="ADAL" clId="{35E9A891-98AC-50BC-8FF8-7101AD279C52}" dt="2026-08-04T16:21:01.088" v="1215" actId="1076"/>
          <ac:spMkLst>
            <pc:docMk/>
            <pc:sldMk cId="4132959651" sldId="488"/>
            <ac:spMk id="22" creationId="{00000000-0000-0000-0000-000000000000}"/>
          </ac:spMkLst>
        </pc:spChg>
        <pc:spChg chg="mod">
          <ac:chgData name="Jianqiang Li (FESCO Adecco Human Resources)" userId="aae3dfb8-8865-460c-9e68-0f6695b50112" providerId="ADAL" clId="{35E9A891-98AC-50BC-8FF8-7101AD279C52}" dt="2026-08-04T16:21:51.899" v="1226" actId="12"/>
          <ac:spMkLst>
            <pc:docMk/>
            <pc:sldMk cId="4132959651" sldId="488"/>
            <ac:spMk id="23" creationId="{00000000-0000-0000-0000-000000000000}"/>
          </ac:spMkLst>
        </pc:spChg>
      </pc:sldChg>
      <pc:sldChg chg="addSp delSp modSp add mod delAnim modAnim modNotesTx">
        <pc:chgData name="Jianqiang Li (FESCO Adecco Human Resources)" userId="aae3dfb8-8865-460c-9e68-0f6695b50112" providerId="ADAL" clId="{35E9A891-98AC-50BC-8FF8-7101AD279C52}" dt="2026-08-04T16:50:53.395" v="1232" actId="20577"/>
        <pc:sldMkLst>
          <pc:docMk/>
          <pc:sldMk cId="3646513214" sldId="499"/>
        </pc:sldMkLst>
        <pc:spChg chg="mod">
          <ac:chgData name="Jianqiang Li (FESCO Adecco Human Resources)" userId="aae3dfb8-8865-460c-9e68-0f6695b50112" providerId="ADAL" clId="{35E9A891-98AC-50BC-8FF8-7101AD279C52}" dt="2026-08-04T09:06:24.894" v="364" actId="20577"/>
          <ac:spMkLst>
            <pc:docMk/>
            <pc:sldMk cId="3646513214" sldId="499"/>
            <ac:spMk id="4" creationId="{FFE10A1E-93CC-BE13-9659-6E3E6BDDCF38}"/>
          </ac:spMkLst>
        </pc:spChg>
        <pc:spChg chg="add mod">
          <ac:chgData name="Jianqiang Li (FESCO Adecco Human Resources)" userId="aae3dfb8-8865-460c-9e68-0f6695b50112" providerId="ADAL" clId="{35E9A891-98AC-50BC-8FF8-7101AD279C52}" dt="2026-08-04T10:59:23.697" v="1025" actId="20577"/>
          <ac:spMkLst>
            <pc:docMk/>
            <pc:sldMk cId="3646513214" sldId="499"/>
            <ac:spMk id="6" creationId="{2B6FB244-A915-5A62-B33B-CA8D51B22B0C}"/>
          </ac:spMkLst>
        </pc:spChg>
        <pc:spChg chg="del">
          <ac:chgData name="Jianqiang Li (FESCO Adecco Human Resources)" userId="aae3dfb8-8865-460c-9e68-0f6695b50112" providerId="ADAL" clId="{35E9A891-98AC-50BC-8FF8-7101AD279C52}" dt="2026-08-04T09:06:53.862" v="368" actId="478"/>
          <ac:spMkLst>
            <pc:docMk/>
            <pc:sldMk cId="3646513214" sldId="499"/>
            <ac:spMk id="8" creationId="{9CC649EE-2FC5-FC29-DF0C-CC52C5D39EDC}"/>
          </ac:spMkLst>
        </pc:spChg>
        <pc:spChg chg="mod">
          <ac:chgData name="Jianqiang Li (FESCO Adecco Human Resources)" userId="aae3dfb8-8865-460c-9e68-0f6695b50112" providerId="ADAL" clId="{35E9A891-98AC-50BC-8FF8-7101AD279C52}" dt="2026-08-04T16:50:53.395" v="1232" actId="20577"/>
          <ac:spMkLst>
            <pc:docMk/>
            <pc:sldMk cId="3646513214" sldId="499"/>
            <ac:spMk id="9" creationId="{CFBC2E9C-79D3-F85D-7945-9CB110D459B5}"/>
          </ac:spMkLst>
        </pc:spChg>
        <pc:spChg chg="mod">
          <ac:chgData name="Jianqiang Li (FESCO Adecco Human Resources)" userId="aae3dfb8-8865-460c-9e68-0f6695b50112" providerId="ADAL" clId="{35E9A891-98AC-50BC-8FF8-7101AD279C52}" dt="2026-08-04T09:08:37.569" v="449" actId="20577"/>
          <ac:spMkLst>
            <pc:docMk/>
            <pc:sldMk cId="3646513214" sldId="499"/>
            <ac:spMk id="10" creationId="{0B35DE1B-F36C-B50D-60D4-EB50BA4CFE44}"/>
          </ac:spMkLst>
        </pc:spChg>
        <pc:spChg chg="del">
          <ac:chgData name="Jianqiang Li (FESCO Adecco Human Resources)" userId="aae3dfb8-8865-460c-9e68-0f6695b50112" providerId="ADAL" clId="{35E9A891-98AC-50BC-8FF8-7101AD279C52}" dt="2026-08-04T10:58:53.055" v="1020" actId="478"/>
          <ac:spMkLst>
            <pc:docMk/>
            <pc:sldMk cId="3646513214" sldId="499"/>
            <ac:spMk id="20" creationId="{00000000-0000-0000-0000-000000000000}"/>
          </ac:spMkLst>
        </pc:spChg>
        <pc:spChg chg="del">
          <ac:chgData name="Jianqiang Li (FESCO Adecco Human Resources)" userId="aae3dfb8-8865-460c-9e68-0f6695b50112" providerId="ADAL" clId="{35E9A891-98AC-50BC-8FF8-7101AD279C52}" dt="2026-08-04T10:58:55.393" v="1021" actId="478"/>
          <ac:spMkLst>
            <pc:docMk/>
            <pc:sldMk cId="3646513214" sldId="499"/>
            <ac:spMk id="21" creationId="{00000000-0000-0000-0000-000000000000}"/>
          </ac:spMkLst>
        </pc:spChg>
        <pc:picChg chg="mod">
          <ac:chgData name="Jianqiang Li (FESCO Adecco Human Resources)" userId="aae3dfb8-8865-460c-9e68-0f6695b50112" providerId="ADAL" clId="{35E9A891-98AC-50BC-8FF8-7101AD279C52}" dt="2026-08-04T09:07:24.301" v="374" actId="1076"/>
          <ac:picMkLst>
            <pc:docMk/>
            <pc:sldMk cId="3646513214" sldId="499"/>
            <ac:picMk id="2" creationId="{36C94247-8275-0048-FEAC-E5922C27D8C9}"/>
          </ac:picMkLst>
        </pc:picChg>
        <pc:picChg chg="del">
          <ac:chgData name="Jianqiang Li (FESCO Adecco Human Resources)" userId="aae3dfb8-8865-460c-9e68-0f6695b50112" providerId="ADAL" clId="{35E9A891-98AC-50BC-8FF8-7101AD279C52}" dt="2026-08-04T09:06:46.425" v="366" actId="478"/>
          <ac:picMkLst>
            <pc:docMk/>
            <pc:sldMk cId="3646513214" sldId="499"/>
            <ac:picMk id="7" creationId="{68730955-FF96-585E-F12C-75439D24E204}"/>
          </ac:picMkLst>
        </pc:picChg>
      </pc:sldChg>
      <pc:sldChg chg="addSp delSp modSp add mod delAnim modAnim modNotesTx">
        <pc:chgData name="Jianqiang Li (FESCO Adecco Human Resources)" userId="aae3dfb8-8865-460c-9e68-0f6695b50112" providerId="ADAL" clId="{35E9A891-98AC-50BC-8FF8-7101AD279C52}" dt="2026-08-05T03:21:49.913" v="1312" actId="20577"/>
        <pc:sldMkLst>
          <pc:docMk/>
          <pc:sldMk cId="2591277480" sldId="500"/>
        </pc:sldMkLst>
        <pc:spChg chg="mod">
          <ac:chgData name="Jianqiang Li (FESCO Adecco Human Resources)" userId="aae3dfb8-8865-460c-9e68-0f6695b50112" providerId="ADAL" clId="{35E9A891-98AC-50BC-8FF8-7101AD279C52}" dt="2026-08-04T10:44:23.316" v="839" actId="1076"/>
          <ac:spMkLst>
            <pc:docMk/>
            <pc:sldMk cId="2591277480" sldId="500"/>
            <ac:spMk id="4" creationId="{5156F065-6F7B-DEF2-F61E-A49571E83184}"/>
          </ac:spMkLst>
        </pc:spChg>
        <pc:spChg chg="add mod">
          <ac:chgData name="Jianqiang Li (FESCO Adecco Human Resources)" userId="aae3dfb8-8865-460c-9e68-0f6695b50112" providerId="ADAL" clId="{35E9A891-98AC-50BC-8FF8-7101AD279C52}" dt="2026-08-04T09:05:17.689" v="336" actId="20577"/>
          <ac:spMkLst>
            <pc:docMk/>
            <pc:sldMk cId="2591277480" sldId="500"/>
            <ac:spMk id="5" creationId="{A67175E8-26D1-5213-8903-2B12E3C4FFFD}"/>
          </ac:spMkLst>
        </pc:spChg>
        <pc:spChg chg="add mod">
          <ac:chgData name="Jianqiang Li (FESCO Adecco Human Resources)" userId="aae3dfb8-8865-460c-9e68-0f6695b50112" providerId="ADAL" clId="{35E9A891-98AC-50BC-8FF8-7101AD279C52}" dt="2026-08-04T10:44:02.711" v="832" actId="2085"/>
          <ac:spMkLst>
            <pc:docMk/>
            <pc:sldMk cId="2591277480" sldId="500"/>
            <ac:spMk id="8" creationId="{4C420C0D-2A00-CD0C-2595-BD177829EA7F}"/>
          </ac:spMkLst>
        </pc:spChg>
        <pc:spChg chg="add mod">
          <ac:chgData name="Jianqiang Li (FESCO Adecco Human Resources)" userId="aae3dfb8-8865-460c-9e68-0f6695b50112" providerId="ADAL" clId="{35E9A891-98AC-50BC-8FF8-7101AD279C52}" dt="2026-08-04T10:44:16.685" v="837" actId="1076"/>
          <ac:spMkLst>
            <pc:docMk/>
            <pc:sldMk cId="2591277480" sldId="500"/>
            <ac:spMk id="9" creationId="{FDAC9B16-4127-5FED-FB52-092F846745D6}"/>
          </ac:spMkLst>
        </pc:spChg>
        <pc:spChg chg="mod">
          <ac:chgData name="Jianqiang Li (FESCO Adecco Human Resources)" userId="aae3dfb8-8865-460c-9e68-0f6695b50112" providerId="ADAL" clId="{35E9A891-98AC-50BC-8FF8-7101AD279C52}" dt="2026-08-04T10:47:12.701" v="864" actId="27636"/>
          <ac:spMkLst>
            <pc:docMk/>
            <pc:sldMk cId="2591277480" sldId="500"/>
            <ac:spMk id="20" creationId="{00000000-0000-0000-0000-000000000000}"/>
          </ac:spMkLst>
        </pc:spChg>
        <pc:spChg chg="mod">
          <ac:chgData name="Jianqiang Li (FESCO Adecco Human Resources)" userId="aae3dfb8-8865-460c-9e68-0f6695b50112" providerId="ADAL" clId="{35E9A891-98AC-50BC-8FF8-7101AD279C52}" dt="2026-08-04T10:43:31.588" v="827" actId="1076"/>
          <ac:spMkLst>
            <pc:docMk/>
            <pc:sldMk cId="2591277480" sldId="500"/>
            <ac:spMk id="21" creationId="{00000000-0000-0000-0000-000000000000}"/>
          </ac:spMkLst>
        </pc:spChg>
        <pc:spChg chg="mod">
          <ac:chgData name="Jianqiang Li (FESCO Adecco Human Resources)" userId="aae3dfb8-8865-460c-9e68-0f6695b50112" providerId="ADAL" clId="{35E9A891-98AC-50BC-8FF8-7101AD279C52}" dt="2026-08-04T10:43:24.011" v="825" actId="14100"/>
          <ac:spMkLst>
            <pc:docMk/>
            <pc:sldMk cId="2591277480" sldId="500"/>
            <ac:spMk id="22" creationId="{00000000-0000-0000-0000-000000000000}"/>
          </ac:spMkLst>
        </pc:spChg>
        <pc:spChg chg="del mod">
          <ac:chgData name="Jianqiang Li (FESCO Adecco Human Resources)" userId="aae3dfb8-8865-460c-9e68-0f6695b50112" providerId="ADAL" clId="{35E9A891-98AC-50BC-8FF8-7101AD279C52}" dt="2026-08-04T10:41:36.653" v="804" actId="478"/>
          <ac:spMkLst>
            <pc:docMk/>
            <pc:sldMk cId="2591277480" sldId="500"/>
            <ac:spMk id="23" creationId="{00000000-0000-0000-0000-000000000000}"/>
          </ac:spMkLst>
        </pc:spChg>
        <pc:spChg chg="mod">
          <ac:chgData name="Jianqiang Li (FESCO Adecco Human Resources)" userId="aae3dfb8-8865-460c-9e68-0f6695b50112" providerId="ADAL" clId="{35E9A891-98AC-50BC-8FF8-7101AD279C52}" dt="2026-08-04T10:48:44.670" v="871" actId="403"/>
          <ac:spMkLst>
            <pc:docMk/>
            <pc:sldMk cId="2591277480" sldId="500"/>
            <ac:spMk id="24" creationId="{00000000-0000-0000-0000-000000000000}"/>
          </ac:spMkLst>
        </pc:spChg>
        <pc:spChg chg="del">
          <ac:chgData name="Jianqiang Li (FESCO Adecco Human Resources)" userId="aae3dfb8-8865-460c-9e68-0f6695b50112" providerId="ADAL" clId="{35E9A891-98AC-50BC-8FF8-7101AD279C52}" dt="2026-08-04T09:01:23.726" v="277" actId="478"/>
          <ac:spMkLst>
            <pc:docMk/>
            <pc:sldMk cId="2591277480" sldId="500"/>
            <ac:spMk id="57" creationId="{AA27C237-45CD-BBB8-F3F1-9E147E914BDC}"/>
          </ac:spMkLst>
        </pc:spChg>
        <pc:grpChg chg="add">
          <ac:chgData name="Jianqiang Li (FESCO Adecco Human Resources)" userId="aae3dfb8-8865-460c-9e68-0f6695b50112" providerId="ADAL" clId="{35E9A891-98AC-50BC-8FF8-7101AD279C52}" dt="2026-08-04T10:44:32.172" v="840" actId="164"/>
          <ac:grpSpMkLst>
            <pc:docMk/>
            <pc:sldMk cId="2591277480" sldId="500"/>
            <ac:grpSpMk id="10" creationId="{3037DA6D-6084-CEE5-BF31-AD633F930C71}"/>
          </ac:grpSpMkLst>
        </pc:grpChg>
        <pc:grpChg chg="add">
          <ac:chgData name="Jianqiang Li (FESCO Adecco Human Resources)" userId="aae3dfb8-8865-460c-9e68-0f6695b50112" providerId="ADAL" clId="{35E9A891-98AC-50BC-8FF8-7101AD279C52}" dt="2026-08-04T10:44:38.399" v="841" actId="164"/>
          <ac:grpSpMkLst>
            <pc:docMk/>
            <pc:sldMk cId="2591277480" sldId="500"/>
            <ac:grpSpMk id="11" creationId="{35D2E467-7E00-5C05-AA20-8FAC7DE29ECA}"/>
          </ac:grpSpMkLst>
        </pc:grpChg>
        <pc:grpChg chg="add">
          <ac:chgData name="Jianqiang Li (FESCO Adecco Human Resources)" userId="aae3dfb8-8865-460c-9e68-0f6695b50112" providerId="ADAL" clId="{35E9A891-98AC-50BC-8FF8-7101AD279C52}" dt="2026-08-04T10:44:46.023" v="842" actId="164"/>
          <ac:grpSpMkLst>
            <pc:docMk/>
            <pc:sldMk cId="2591277480" sldId="500"/>
            <ac:grpSpMk id="12" creationId="{018F1F02-3DED-95CF-E8C6-A24C0C30B5DF}"/>
          </ac:grpSpMkLst>
        </pc:grpChg>
        <pc:picChg chg="add del mod">
          <ac:chgData name="Jianqiang Li (FESCO Adecco Human Resources)" userId="aae3dfb8-8865-460c-9e68-0f6695b50112" providerId="ADAL" clId="{35E9A891-98AC-50BC-8FF8-7101AD279C52}" dt="2026-08-04T10:38:30.624" v="782" actId="478"/>
          <ac:picMkLst>
            <pc:docMk/>
            <pc:sldMk cId="2591277480" sldId="500"/>
            <ac:picMk id="2" creationId="{063AC903-D9FF-F41C-EF03-E5C9D681596B}"/>
          </ac:picMkLst>
        </pc:picChg>
        <pc:picChg chg="add mod">
          <ac:chgData name="Jianqiang Li (FESCO Adecco Human Resources)" userId="aae3dfb8-8865-460c-9e68-0f6695b50112" providerId="ADAL" clId="{35E9A891-98AC-50BC-8FF8-7101AD279C52}" dt="2026-08-04T10:45:41.334" v="851" actId="1076"/>
          <ac:picMkLst>
            <pc:docMk/>
            <pc:sldMk cId="2591277480" sldId="500"/>
            <ac:picMk id="5" creationId="{21915C7F-DF42-CEC5-9327-37A03FD3F1C1}"/>
          </ac:picMkLst>
        </pc:picChg>
        <pc:picChg chg="add mod modCrop">
          <ac:chgData name="Jianqiang Li (FESCO Adecco Human Resources)" userId="aae3dfb8-8865-460c-9e68-0f6695b50112" providerId="ADAL" clId="{35E9A891-98AC-50BC-8FF8-7101AD279C52}" dt="2026-08-04T10:42:47.603" v="817" actId="14100"/>
          <ac:picMkLst>
            <pc:docMk/>
            <pc:sldMk cId="2591277480" sldId="500"/>
            <ac:picMk id="6" creationId="{3C9D0D78-F7C1-04BC-87D2-1EE9709A9AE0}"/>
          </ac:picMkLst>
        </pc:picChg>
        <pc:picChg chg="add del mod modCrop">
          <ac:chgData name="Jianqiang Li (FESCO Adecco Human Resources)" userId="aae3dfb8-8865-460c-9e68-0f6695b50112" providerId="ADAL" clId="{35E9A891-98AC-50BC-8FF8-7101AD279C52}" dt="2026-08-04T10:42:53.443" v="819" actId="1076"/>
          <ac:picMkLst>
            <pc:docMk/>
            <pc:sldMk cId="2591277480" sldId="500"/>
            <ac:picMk id="7" creationId="{F20E070F-09DC-C9D1-42AA-0C749103E06D}"/>
          </ac:picMkLst>
        </pc:picChg>
        <pc:picChg chg="del">
          <ac:chgData name="Jianqiang Li (FESCO Adecco Human Resources)" userId="aae3dfb8-8865-460c-9e68-0f6695b50112" providerId="ADAL" clId="{35E9A891-98AC-50BC-8FF8-7101AD279C52}" dt="2026-08-04T09:01:21.907" v="276" actId="478"/>
          <ac:picMkLst>
            <pc:docMk/>
            <pc:sldMk cId="2591277480" sldId="500"/>
            <ac:picMk id="56" creationId="{95EF8CBB-9FC1-B7B3-BB70-EBE3E91EA60C}"/>
          </ac:picMkLst>
        </pc:picChg>
      </pc:sldChg>
      <pc:sldMasterChg chg="del">
        <pc:chgData name="Jianqiang Li (FESCO Adecco Human Resources)" userId="aae3dfb8-8865-460c-9e68-0f6695b50112" providerId="ADAL" clId="{35E9A891-98AC-50BC-8FF8-7101AD279C52}" dt="2026-08-04T09:11:50" v="477" actId="2696"/>
        <pc:sldMasterMkLst>
          <pc:docMk/>
          <pc:sldMasterMk cId="2563146177" sldId="214748368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954D5E-F78A-4996-9007-D13C299FAB7A}" type="datetimeFigureOut">
              <a:t>8/5/2026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6CCF4-F5C7-40EE-8E22-A34983B28A5A}" type="slidenum">
              <a:t>‹#›</a:t>
            </a:fld>
            <a:endParaRPr lang="zh-CN" altLang="en-US"/>
          </a:p>
        </p:txBody>
      </p:sp>
    </p:spTree>
    <p:extLst>
      <p:ext uri="{BB962C8B-B14F-4D97-AF65-F5344CB8AC3E}">
        <p14:creationId xmlns:p14="http://schemas.microsoft.com/office/powerpoint/2010/main" val="3316558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Good morning everyone. I'm Jianqiang Li from CUHK, and this is joint work with Microsoft Research Asia.</a:t>
            </a:r>
          </a:p>
          <a:p>
            <a:endParaRPr lang="en-US"/>
          </a:p>
          <a:p>
            <a:r>
              <a:rPr lang="en-US"/>
              <a:t>Today I want to talk about a question every network operator has asked, and almost nobody can answer. You stare at a line in a config file and you wonder, why is this thing even here?</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EFD98-71E6-313E-C2D8-2DA5D5BA9B04}"/>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A82851F-5DFA-C747-5567-D2F768271B36}"/>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F7CD67E7-C321-3FCD-32EF-23B9A7502B27}"/>
              </a:ext>
            </a:extLst>
          </p:cNvPr>
          <p:cNvSpPr>
            <a:spLocks noGrp="1"/>
          </p:cNvSpPr>
          <p:nvPr>
            <p:ph type="body" idx="1"/>
          </p:nvPr>
        </p:nvSpPr>
        <p:spPr/>
        <p:txBody>
          <a:bodyPr/>
          <a:lstStyle/>
          <a:p>
            <a:r>
              <a:rPr lang="en-US"/>
              <a:t>Step three, history, and this is what separates a permanent policy from a temporary exception.</a:t>
            </a:r>
          </a:p>
          <a:p>
            <a:endParaRPr lang="en-US"/>
          </a:p>
          <a:p>
            <a:r>
              <a:rPr lang="en-US"/>
              <a:t>First, co-change identification. A graph over commits tells us which lines were deployed together, same commit or a short window. Each connected piece is one deployment lifecycle, so those lines likely share one intent. That also catches rollouts phased across devices.</a:t>
            </a:r>
          </a:p>
          <a:p>
            <a:endParaRPr lang="en-US"/>
          </a:p>
          <a:p>
            <a:r>
              <a:rPr lang="en-US"/>
              <a:t>Second, evolutionary replay, for the nastier case. A later narrow deny silently shadows an older broad permit, so today's snapshot looks patchy and makes no sense. We rewind to the pre-override snapshot, rerun the query, and compare. Out come two intents, the original policy and the exception layered on later.</a:t>
            </a:r>
            <a:endParaRPr lang="en-US">
              <a:ea typeface="等线"/>
            </a:endParaRPr>
          </a:p>
        </p:txBody>
      </p:sp>
      <p:sp>
        <p:nvSpPr>
          <p:cNvPr id="4" name="頁首版面配置區 3">
            <a:extLst>
              <a:ext uri="{FF2B5EF4-FFF2-40B4-BE49-F238E27FC236}">
                <a16:creationId xmlns:a16="http://schemas.microsoft.com/office/drawing/2014/main" id="{3588E56B-600C-7509-CEF0-9D3C469697B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95890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We built a prototype and ask one question. Do we really need all three kinds of context?</a:t>
            </a:r>
            <a:endParaRPr lang="en-US">
              <a:solidFill>
                <a:srgbClr val="444444"/>
              </a:solidFill>
            </a:endParaRPr>
          </a:p>
          <a:p>
            <a:endParaRPr lang="en-US">
              <a:solidFill>
                <a:srgbClr val="444444"/>
              </a:solidFill>
            </a:endParaRPr>
          </a:p>
          <a:p>
            <a:r>
              <a:rPr lang="en-US"/>
              <a:t>(click) First, verification alone is nowhere close. 97 percent of its errors are over-specialization, shattering one broad policy into a pile of IP-level explanations. It answers a different question.</a:t>
            </a:r>
            <a:endParaRPr lang="en-US">
              <a:solidFill>
                <a:srgbClr val="444444"/>
              </a:solidFill>
            </a:endParaRPr>
          </a:p>
          <a:p>
            <a:endParaRPr lang="en-US">
              <a:solidFill>
                <a:srgbClr val="444444"/>
              </a:solidFill>
            </a:endParaRPr>
          </a:p>
          <a:p>
            <a:r>
              <a:rPr lang="en-US"/>
              <a:t>(click) Second, the dimensions are complementary. Semantics lifts raw IPs into business roles. Provenance cuts over-merging from 4 percent to 1. History resolves the rest.</a:t>
            </a:r>
            <a:endParaRPr lang="en-US">
              <a:solidFill>
                <a:srgbClr val="444444"/>
              </a:solidFill>
            </a:endParaRPr>
          </a:p>
          <a:p>
            <a:endParaRPr lang="en-US">
              <a:solidFill>
                <a:srgbClr val="444444"/>
              </a:solidFill>
            </a:endParaRPr>
          </a:p>
          <a:p>
            <a:r>
              <a:rPr lang="en-US"/>
              <a:t>Together, 0.71 Exact Match accuracy and 0.79 F1 score.</a:t>
            </a:r>
            <a:endParaRPr lang="en-US">
              <a:solidFill>
                <a:srgbClr val="444444"/>
              </a:solidFill>
            </a:endParaRPr>
          </a:p>
          <a:p>
            <a:endParaRPr lang="en-US">
              <a:ea typeface="等线"/>
            </a:endParaRP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You have heard the first three boxes, so let me go straight to where this goes.</a:t>
            </a:r>
          </a:p>
          <a:p>
            <a:endParaRPr lang="en-US"/>
          </a:p>
          <a:p>
            <a:r>
              <a:rPr lang="en-US"/>
              <a:t>Near term, we are replacing greedy stage-by-stage pruning with a joint solver over all three dimensions. That is where the remaining accuracy is hiding.</a:t>
            </a:r>
          </a:p>
          <a:p>
            <a:endParaRPr lang="en-US"/>
          </a:p>
          <a:p>
            <a:r>
              <a:rPr lang="en-US"/>
              <a:t>After that, deployment on a production cloud network, and the real mess that comes with it. </a:t>
            </a:r>
          </a:p>
          <a:p>
            <a:endParaRPr lang="en-US"/>
          </a:p>
          <a:p>
            <a:r>
              <a:rPr lang="en-US"/>
              <a:t>But here is the bigger prize. Intent recovery is the missing front door for brownfield IBN. Recover the old intents, and the networks we already run become safe to automate, because new changes can be synthesized to provably keep the old policies intact. The greenfield assumption has kept that door shut for years, and this is how you open it.</a:t>
            </a:r>
          </a:p>
          <a:p>
            <a:endParaRPr lang="en-US"/>
          </a:p>
          <a:p>
            <a:r>
              <a:rPr lang="en-US"/>
              <a:t>Thank you. I am happy to take questions.</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Configs are never designed in one clean shot. They pile up over years. Hotfixes, migrations, temporary exceptions. And meanwhile people leave and the documentation rots.</a:t>
            </a:r>
          </a:p>
          <a:p>
            <a:endParaRPr lang="en-US"/>
          </a:p>
          <a:p>
            <a:r>
              <a:rPr lang="en-US"/>
              <a:t>(click) So here is our operator on a routine audit. On router D she finds a rule blocking Engineering from a Finance database, and asks a fair question. Can I remove this?</a:t>
            </a:r>
          </a:p>
          <a:p>
            <a:endParaRPr lang="en-US"/>
          </a:p>
          <a:p>
            <a:r>
              <a:rPr lang="en-US"/>
              <a:t>(click) A verifier tells her what the rule does, not why it is there. And there are three possible</a:t>
            </a:r>
            <a:r>
              <a:rPr lang="zh-CN" altLang="en-US"/>
              <a:t> </a:t>
            </a:r>
            <a:r>
              <a:rPr lang="en-US"/>
              <a:t>stories. Permanent isolation between the departments. An annual-maintenance block. Or leftover garbage from a migration. The first means keep it forever. The last means it should have been deleted two years ago.</a:t>
            </a:r>
          </a:p>
          <a:p>
            <a:endParaRPr lang="en-US"/>
          </a:p>
          <a:p>
            <a:r>
              <a:rPr lang="en-US"/>
              <a:t>(click) So she leaves it alone. Rules nobody understands become untouchable, so operators fear to touch, and they only add, rarely simplify. </a:t>
            </a:r>
            <a:endParaRPr lang="en-US">
              <a:ea typeface="等线"/>
            </a:endParaRP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We call this intent recovery. You give us the network properties you observe, in whatever scope you care about, and we give back the high-level policies that best explain them.</a:t>
            </a:r>
          </a:p>
          <a:p>
            <a:endParaRPr lang="en-US"/>
          </a:p>
          <a:p>
            <a:r>
              <a:rPr lang="en-US"/>
              <a:t>(click) This is intent translation run backwards, and backwards it is ill-posed, because one configuration can be explained by many intents. Three stories, one rule.</a:t>
            </a:r>
          </a:p>
          <a:p>
            <a:endParaRPr lang="en-US"/>
          </a:p>
          <a:p>
            <a:r>
              <a:rPr lang="en-US"/>
              <a:t>(click) It is also a different question from existing tools. Verification asks whether a property holds. Specification mining asks what properties hold. We ask why. And that why is the whole talk.</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So why is why so hard? Because compiling an intent into a config throws the context away. Semantics, a business role becomes a flat IP prefix. Provenance, one policy scatters across many lines and devices. History, later updates bury the earlier reasoning. </a:t>
            </a:r>
          </a:p>
          <a:p>
            <a:endParaRPr lang="en-US"/>
          </a:p>
          <a:p>
            <a:r>
              <a:rPr lang="en-US"/>
              <a:t>(click) And why care? Because intent-based networking today assumes you already have a complete set of intents written down. That is a greenfield assumption. Brownfield networks only have legacy configs, so they cannot adopt these tools at all. Recovered intents are the missing input, and they become safety constraints for every later change.</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A41F-2E29-BB55-6D89-6A6BF50F269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9A1A3D5-4EFE-A526-CC60-A03E34112F0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CB79433D-0987-6DF2-6838-0762D59BEC3D}"/>
              </a:ext>
            </a:extLst>
          </p:cNvPr>
          <p:cNvSpPr>
            <a:spLocks noGrp="1"/>
          </p:cNvSpPr>
          <p:nvPr>
            <p:ph type="body" idx="1"/>
          </p:nvPr>
        </p:nvSpPr>
        <p:spPr/>
        <p:txBody>
          <a:bodyPr/>
          <a:lstStyle/>
          <a:p>
            <a:r>
              <a:rPr lang="en-US"/>
              <a:t>The natural reaction is, surely somebody already solves this. We measured three obvious candidates on a production cloud network's config repo.</a:t>
            </a:r>
          </a:p>
          <a:p>
            <a:endParaRPr lang="en-US"/>
          </a:p>
          <a:p>
            <a:r>
              <a:rPr lang="en-US"/>
              <a:t>Start with manuals and commit logs. Across a hundred pull requests, 70 percent just describe the edit, updated ACL X on router Y. Another 24 percent are tickets and approvals. Only 3.9 percent state the intent. Version control tracks changes, not architecture.</a:t>
            </a:r>
          </a:p>
          <a:p>
            <a:endParaRPr lang="en-US"/>
          </a:p>
          <a:p>
            <a:r>
              <a:rPr lang="en-US"/>
              <a:t>(click) Second, formal analysis, Batfish and friends. It answers what is, not why it is. And with no outside context, a miner optimizes for compactness, which happily merges two unrelated policies.</a:t>
            </a:r>
          </a:p>
          <a:p>
            <a:endParaRPr lang="en-US"/>
          </a:p>
          <a:p>
            <a:r>
              <a:rPr lang="en-US"/>
              <a:t>(click) Third, the one everybody asks about. Why not an LLM? This network already runs AI change summaries. 94 percent only paraphrase the diff, and 0 percent infer the policy. That is a context limit, not a model limit. Give it a local diff and there is nothing to reason from.</a:t>
            </a:r>
          </a:p>
          <a:p>
            <a:endParaRPr lang="en-US"/>
          </a:p>
          <a:p>
            <a:r>
              <a:rPr lang="en-US"/>
              <a:t>(click) So every source sees just a slice of the context. </a:t>
            </a:r>
          </a:p>
        </p:txBody>
      </p:sp>
      <p:sp>
        <p:nvSpPr>
          <p:cNvPr id="4" name="頁首版面配置區 3">
            <a:extLst>
              <a:ext uri="{FF2B5EF4-FFF2-40B4-BE49-F238E27FC236}">
                <a16:creationId xmlns:a16="http://schemas.microsoft.com/office/drawing/2014/main" id="{C6A9F888-6FE4-E4BC-CDBC-9F8E2EDD0ED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35694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Here is our key observation. The snapshot alone cannot pin down the intent, but the design process left traces all around the config. So we borrow a classic idea from inverse problems, regularization. Let context constrain the answer.</a:t>
            </a:r>
          </a:p>
          <a:p>
            <a:endParaRPr lang="en-US"/>
          </a:p>
          <a:p>
            <a:r>
              <a:rPr lang="en-US"/>
              <a:t>(click) Take our question again. Three kinds of traces answer different parts of it. Semantic context, from IPAM, says this prefix is Engineering and that host is a Finance database, so we are talking about departments instead of integers. Provenance, from the config, says which lines produce the behavior and what sits next to them. Temporal context, from git history, says whether the rule arrived in a maintenance batch or was left behind by a migration.</a:t>
            </a:r>
          </a:p>
          <a:p>
            <a:endParaRPr lang="en-US"/>
          </a:p>
          <a:p>
            <a:r>
              <a:rPr lang="en-US"/>
              <a:t>(click) So the best set of intents does two things at once. The likelihood, it explains the observed state. The prior, it fits the semantic, structural and historical evidence. That is MAP inference, with context as the prior. </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This is our framework Matt. One layer mines context, with an engine per dimension, and one layer fuses them stage by stage. Rather than read the boxes, here are the decisions behind them.</a:t>
            </a:r>
          </a:p>
          <a:p>
            <a:endParaRPr lang="en-US"/>
          </a:p>
          <a:p>
            <a:r>
              <a:rPr lang="en-US"/>
              <a:t>(click) The task is bounded, explain one queried state, not the whole policy set. The facts are hard-grounded, verification gives the real behavior and the contributing lines. Everything else is soft evidence, priors, not proof. And refinement is progressive, generate broad semantic candidates first, then prune by structural and temporal support.</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Step one, semantics. Any IP sits at many levels of many hierarchies at once. Host, subnet, service group, business unit, and separately location, service, security zone. Pick one and you are guessing.</a:t>
            </a:r>
          </a:p>
          <a:p>
            <a:endParaRPr lang="en-US"/>
          </a:p>
          <a:p>
            <a:r>
              <a:rPr lang="en-US"/>
              <a:t>So we do not pick. We build a Semantic Context Forest from the IPAM table, enumerate abstractions across all levels and dimensions, and keep every one whose lifted state still holds.</a:t>
            </a:r>
          </a:p>
          <a:p>
            <a:endParaRPr lang="en-US"/>
          </a:p>
          <a:p>
            <a:r>
              <a:rPr lang="en-US"/>
              <a:t>This stage is deliberately generous. Its job is recall. The next two stages filter.</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txBody>
          <a:bodyPr/>
          <a:lstStyle/>
          <a:p>
            <a:endParaRPr lang="zh-CN" altLang="en-US"/>
          </a:p>
        </p:txBody>
      </p:sp>
      <p:sp>
        <p:nvSpPr>
          <p:cNvPr id="3" name="備忘稿版面配置區 2"/>
          <p:cNvSpPr>
            <a:spLocks noGrp="1"/>
          </p:cNvSpPr>
          <p:nvPr>
            <p:ph type="body" idx="1"/>
          </p:nvPr>
        </p:nvSpPr>
        <p:spPr/>
        <p:txBody>
          <a:bodyPr/>
          <a:lstStyle/>
          <a:p>
            <a:r>
              <a:rPr lang="en-US"/>
              <a:t>Step two, provenance. Semantics leaves a problem. Two flows can look closely related in the business hierarchy and be completely unrelated in the actual config.</a:t>
            </a:r>
          </a:p>
          <a:p>
            <a:endParaRPr lang="en-US"/>
          </a:p>
          <a:p>
            <a:r>
              <a:rPr lang="en-US"/>
              <a:t>So we reverse-trace the lines that produce the queried state, then score how close they are. Same config block? Similar match fields? A high affinity means they were written together. A low one means we split the candidate apart.</a:t>
            </a:r>
          </a:p>
          <a:p>
            <a:endParaRPr lang="en-US"/>
          </a:p>
          <a:p>
            <a:r>
              <a:rPr lang="en-US"/>
              <a:t>This is where the configuration itself votes on which groupings are real.</a:t>
            </a:r>
          </a:p>
        </p:txBody>
      </p:sp>
      <p:sp>
        <p:nvSpPr>
          <p:cNvPr id="4" name="頁首版面配置區 3"/>
          <p:cNvSpPr>
            <a:spLocks noGrp="1"/>
          </p:cNvSpPr>
          <p:nvPr>
            <p:ph type="hdr" sz="quarter"/>
          </p:nvPr>
        </p:nvSpPr>
        <p:spPr/>
        <p:txBody>
          <a:bodyPr/>
          <a:lstStyle/>
          <a:p>
            <a:endParaRPr lang="en-US"/>
          </a:p>
        </p:txBody>
      </p:sp>
    </p:spTree>
    <p:extLst>
      <p:ext uri="{BB962C8B-B14F-4D97-AF65-F5344CB8AC3E}">
        <p14:creationId xmlns:p14="http://schemas.microsoft.com/office/powerpoint/2010/main" val="30000000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1F46F7-0451-4D25-832D-D89484D0C417}"/>
              </a:ext>
            </a:extLst>
          </p:cNvPr>
          <p:cNvSpPr/>
          <p:nvPr userDrawn="1"/>
        </p:nvSpPr>
        <p:spPr>
          <a:xfrm>
            <a:off x="5950857" y="0"/>
            <a:ext cx="6241143" cy="6858000"/>
          </a:xfrm>
          <a:prstGeom prst="rect">
            <a:avLst/>
          </a:prstGeom>
          <a:solidFill>
            <a:srgbClr val="7D28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694B0B32-0447-1511-0664-AC674613370C}"/>
              </a:ext>
            </a:extLst>
          </p:cNvPr>
          <p:cNvSpPr>
            <a:spLocks noGrp="1"/>
          </p:cNvSpPr>
          <p:nvPr>
            <p:ph type="ctrTitle"/>
          </p:nvPr>
        </p:nvSpPr>
        <p:spPr>
          <a:xfrm>
            <a:off x="441708" y="2312744"/>
            <a:ext cx="11750293" cy="2232511"/>
          </a:xfrm>
        </p:spPr>
        <p:txBody>
          <a:bodyPr anchor="t">
            <a:noAutofit/>
          </a:bodyPr>
          <a:lstStyle>
            <a:lvl1pPr algn="ctr">
              <a:defRPr sz="4800">
                <a:solidFill>
                  <a:schemeClr val="accent4"/>
                </a:solidFill>
                <a:latin typeface="Arial" panose="020B0604020202020204" pitchFamily="34" charset="0"/>
                <a:cs typeface="Arial" panose="020B0604020202020204" pitchFamily="34" charset="0"/>
              </a:defRPr>
            </a:lvl1pPr>
          </a:lstStyle>
          <a:p>
            <a:r>
              <a:rPr lang="en-GB"/>
              <a:t>Click to edit Master title</a:t>
            </a:r>
            <a:endParaRPr lang="en-US"/>
          </a:p>
        </p:txBody>
      </p:sp>
      <p:sp>
        <p:nvSpPr>
          <p:cNvPr id="13" name="Subtitle 2">
            <a:extLst>
              <a:ext uri="{FF2B5EF4-FFF2-40B4-BE49-F238E27FC236}">
                <a16:creationId xmlns:a16="http://schemas.microsoft.com/office/drawing/2014/main" id="{75663069-7971-8B43-DA3D-1EE2833140DA}"/>
              </a:ext>
            </a:extLst>
          </p:cNvPr>
          <p:cNvSpPr>
            <a:spLocks noGrp="1"/>
          </p:cNvSpPr>
          <p:nvPr>
            <p:ph type="subTitle" idx="1"/>
          </p:nvPr>
        </p:nvSpPr>
        <p:spPr>
          <a:xfrm>
            <a:off x="3722660" y="4746271"/>
            <a:ext cx="5813950" cy="275423"/>
          </a:xfrm>
        </p:spPr>
        <p:txBody>
          <a:bodyPr>
            <a:noAutofit/>
          </a:bodyPr>
          <a:lstStyle>
            <a:lvl1pPr marL="0" indent="0" algn="ctr">
              <a:buNone/>
              <a:defRPr sz="1800">
                <a:solidFill>
                  <a:schemeClr val="bg1"/>
                </a:solidFill>
                <a:latin typeface="+mj-lt"/>
                <a:ea typeface="Microsoft JhengHei" panose="020B0604030504040204" pitchFamily="34" charset="-12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a:t>
            </a:r>
            <a:endParaRPr lang="en-US"/>
          </a:p>
        </p:txBody>
      </p:sp>
      <p:sp>
        <p:nvSpPr>
          <p:cNvPr id="32" name="Date Placeholder 31">
            <a:extLst>
              <a:ext uri="{FF2B5EF4-FFF2-40B4-BE49-F238E27FC236}">
                <a16:creationId xmlns:a16="http://schemas.microsoft.com/office/drawing/2014/main" id="{1250F026-16B3-8EE0-12D3-275BF63E0741}"/>
              </a:ext>
            </a:extLst>
          </p:cNvPr>
          <p:cNvSpPr>
            <a:spLocks noGrp="1"/>
          </p:cNvSpPr>
          <p:nvPr>
            <p:ph type="dt" sz="half" idx="10"/>
          </p:nvPr>
        </p:nvSpPr>
        <p:spPr>
          <a:xfrm>
            <a:off x="429586" y="6356350"/>
            <a:ext cx="2743200" cy="365125"/>
          </a:xfrm>
        </p:spPr>
        <p:txBody>
          <a:bodyPr/>
          <a:lstStyle>
            <a:lvl1pPr>
              <a:defRPr>
                <a:solidFill>
                  <a:schemeClr val="accent4"/>
                </a:solidFill>
                <a:latin typeface="Arial" panose="020B0604020202020204" pitchFamily="34" charset="0"/>
                <a:cs typeface="Arial" panose="020B0604020202020204" pitchFamily="34" charset="0"/>
              </a:defRPr>
            </a:lvl1pPr>
          </a:lstStyle>
          <a:p>
            <a:endParaRPr lang="en-US"/>
          </a:p>
        </p:txBody>
      </p:sp>
      <p:pic>
        <p:nvPicPr>
          <p:cNvPr id="8" name="Picture 7" descr="Text&#10;&#10;Description automatically generated">
            <a:extLst>
              <a:ext uri="{FF2B5EF4-FFF2-40B4-BE49-F238E27FC236}">
                <a16:creationId xmlns:a16="http://schemas.microsoft.com/office/drawing/2014/main" id="{02BE8C61-01F9-40EF-8A0B-7B7B4DCB9C7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41708" y="344094"/>
            <a:ext cx="3771517" cy="687078"/>
          </a:xfrm>
          <a:prstGeom prst="rect">
            <a:avLst/>
          </a:prstGeom>
        </p:spPr>
      </p:pic>
      <p:pic>
        <p:nvPicPr>
          <p:cNvPr id="7" name="Picture 6" descr="Icon&#10;&#10;Description automatically generated with medium confidence">
            <a:extLst>
              <a:ext uri="{FF2B5EF4-FFF2-40B4-BE49-F238E27FC236}">
                <a16:creationId xmlns:a16="http://schemas.microsoft.com/office/drawing/2014/main" id="{FF0CF944-C46A-441F-9EDE-E99B7EE80D98}"/>
              </a:ext>
            </a:extLst>
          </p:cNvPr>
          <p:cNvPicPr>
            <a:picLocks noChangeAspect="1"/>
          </p:cNvPicPr>
          <p:nvPr userDrawn="1"/>
        </p:nvPicPr>
        <p:blipFill rotWithShape="1">
          <a:blip r:embed="rId4" cstate="hqprint">
            <a:alphaModFix amt="10000"/>
            <a:extLst>
              <a:ext uri="{28A0092B-C50C-407E-A947-70E740481C1C}">
                <a14:useLocalDpi xmlns:a14="http://schemas.microsoft.com/office/drawing/2010/main"/>
              </a:ext>
            </a:extLst>
          </a:blip>
          <a:srcRect/>
          <a:stretch/>
        </p:blipFill>
        <p:spPr>
          <a:xfrm>
            <a:off x="6629636" y="685801"/>
            <a:ext cx="5562364" cy="6172199"/>
          </a:xfrm>
          <a:prstGeom prst="rect">
            <a:avLst/>
          </a:prstGeom>
        </p:spPr>
      </p:pic>
    </p:spTree>
    <p:extLst>
      <p:ext uri="{BB962C8B-B14F-4D97-AF65-F5344CB8AC3E}">
        <p14:creationId xmlns:p14="http://schemas.microsoft.com/office/powerpoint/2010/main" val="2694970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with Picture / Chart - White">
    <p:bg>
      <p:bgPr>
        <a:solidFill>
          <a:schemeClr val="bg1"/>
        </a:solidFill>
        <a:effectLst/>
      </p:bgPr>
    </p:bg>
    <p:spTree>
      <p:nvGrpSpPr>
        <p:cNvPr id="1" name=""/>
        <p:cNvGrpSpPr/>
        <p:nvPr/>
      </p:nvGrpSpPr>
      <p:grpSpPr>
        <a:xfrm>
          <a:off x="0" y="0"/>
          <a:ext cx="0" cy="0"/>
          <a:chOff x="0" y="0"/>
          <a:chExt cx="0" cy="0"/>
        </a:xfrm>
      </p:grpSpPr>
      <p:sp>
        <p:nvSpPr>
          <p:cNvPr id="4" name="Picture Placeholder 16">
            <a:extLst>
              <a:ext uri="{FF2B5EF4-FFF2-40B4-BE49-F238E27FC236}">
                <a16:creationId xmlns:a16="http://schemas.microsoft.com/office/drawing/2014/main" id="{A485FBD9-AB5E-1A2C-4C08-22B967CBE99F}"/>
              </a:ext>
            </a:extLst>
          </p:cNvPr>
          <p:cNvSpPr>
            <a:spLocks noGrp="1"/>
          </p:cNvSpPr>
          <p:nvPr>
            <p:ph type="pic" sz="quarter" idx="11" hasCustomPrompt="1"/>
          </p:nvPr>
        </p:nvSpPr>
        <p:spPr>
          <a:xfrm>
            <a:off x="6238239" y="1039015"/>
            <a:ext cx="5395183" cy="4943427"/>
          </a:xfrm>
          <a:noFill/>
        </p:spPr>
        <p:txBody>
          <a:bodyPr/>
          <a:lstStyle>
            <a:lvl1pPr marL="0" indent="0" algn="l">
              <a:buNone/>
              <a:defRPr>
                <a:solidFill>
                  <a:schemeClr val="tx1"/>
                </a:solidFill>
              </a:defRPr>
            </a:lvl1pPr>
          </a:lstStyle>
          <a:p>
            <a:r>
              <a:rPr lang="en-US"/>
              <a:t>Picture</a:t>
            </a:r>
          </a:p>
        </p:txBody>
      </p:sp>
      <p:cxnSp>
        <p:nvCxnSpPr>
          <p:cNvPr id="22" name="Straight Connector 21">
            <a:extLst>
              <a:ext uri="{FF2B5EF4-FFF2-40B4-BE49-F238E27FC236}">
                <a16:creationId xmlns:a16="http://schemas.microsoft.com/office/drawing/2014/main" id="{530357CC-D39C-8691-A9B2-8C51FC7A04E3}"/>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29" name="Slide Number Placeholder 28">
            <a:extLst>
              <a:ext uri="{FF2B5EF4-FFF2-40B4-BE49-F238E27FC236}">
                <a16:creationId xmlns:a16="http://schemas.microsoft.com/office/drawing/2014/main" id="{EA967213-1659-DE8B-F1C9-2049B4377894}"/>
              </a:ext>
            </a:extLst>
          </p:cNvPr>
          <p:cNvSpPr>
            <a:spLocks noGrp="1"/>
          </p:cNvSpPr>
          <p:nvPr>
            <p:ph type="sldNum" sz="quarter" idx="16"/>
          </p:nvPr>
        </p:nvSpPr>
        <p:spPr/>
        <p:txBody>
          <a:bodyPr/>
          <a:lstStyle>
            <a:lvl1pPr>
              <a:defRPr>
                <a:latin typeface="Arial" panose="020B0604020202020204" pitchFamily="34" charset="0"/>
              </a:defRPr>
            </a:lvl1pPr>
          </a:lstStyle>
          <a:p>
            <a:fld id="{7EB81B2B-FE88-CD45-B1AD-F9ACA635D2C8}" type="slidenum">
              <a:rPr lang="en-US" smtClean="0"/>
              <a:pPr/>
              <a:t>‹#›</a:t>
            </a:fld>
            <a:endParaRPr lang="en-US"/>
          </a:p>
        </p:txBody>
      </p:sp>
      <p:sp>
        <p:nvSpPr>
          <p:cNvPr id="3" name="Title 15">
            <a:extLst>
              <a:ext uri="{FF2B5EF4-FFF2-40B4-BE49-F238E27FC236}">
                <a16:creationId xmlns:a16="http://schemas.microsoft.com/office/drawing/2014/main" id="{93EE1C1E-EF1A-6D0D-0A60-75F240EFCEDE}"/>
              </a:ext>
            </a:extLst>
          </p:cNvPr>
          <p:cNvSpPr>
            <a:spLocks noGrp="1"/>
          </p:cNvSpPr>
          <p:nvPr>
            <p:ph type="title"/>
          </p:nvPr>
        </p:nvSpPr>
        <p:spPr>
          <a:xfrm>
            <a:off x="300933" y="136823"/>
            <a:ext cx="10712208" cy="701633"/>
          </a:xfrm>
        </p:spPr>
        <p:txBody>
          <a:bodyPr lIns="0" anchor="t">
            <a:noAutofit/>
          </a:bodyPr>
          <a:lstStyle>
            <a:lvl1pPr>
              <a:defRPr sz="4800">
                <a:solidFill>
                  <a:schemeClr val="accent1"/>
                </a:solidFill>
                <a:latin typeface="+mj-lt"/>
              </a:defRPr>
            </a:lvl1pPr>
          </a:lstStyle>
          <a:p>
            <a:r>
              <a:rPr lang="en-GB"/>
              <a:t>Click to edit Master title style</a:t>
            </a:r>
            <a:endParaRPr lang="en-US"/>
          </a:p>
        </p:txBody>
      </p:sp>
      <p:sp>
        <p:nvSpPr>
          <p:cNvPr id="5" name="Text Placeholder 3">
            <a:extLst>
              <a:ext uri="{FF2B5EF4-FFF2-40B4-BE49-F238E27FC236}">
                <a16:creationId xmlns:a16="http://schemas.microsoft.com/office/drawing/2014/main" id="{134DE3B7-C095-A939-3B29-FC641EF76FA8}"/>
              </a:ext>
            </a:extLst>
          </p:cNvPr>
          <p:cNvSpPr>
            <a:spLocks noGrp="1"/>
          </p:cNvSpPr>
          <p:nvPr>
            <p:ph type="body" sz="half" idx="2"/>
          </p:nvPr>
        </p:nvSpPr>
        <p:spPr>
          <a:xfrm>
            <a:off x="300933" y="1039015"/>
            <a:ext cx="5468100" cy="4647944"/>
          </a:xfrm>
        </p:spPr>
        <p:txBody>
          <a:bodyPr lIns="0">
            <a:normAutofit/>
          </a:bodyPr>
          <a:lstStyle>
            <a:lvl1pPr marL="0" indent="0">
              <a:buNone/>
              <a:defRPr sz="28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10" name="Picture 9" descr="A picture containing text&#10;&#10;Description automatically generated">
            <a:extLst>
              <a:ext uri="{FF2B5EF4-FFF2-40B4-BE49-F238E27FC236}">
                <a16:creationId xmlns:a16="http://schemas.microsoft.com/office/drawing/2014/main" id="{0253B331-A182-4C36-8227-82DC8D69EEA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231473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 White">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E33D3A2-543B-124A-AE73-8C57A8CA5D2D}"/>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6" name="Slide Number Placeholder 5">
            <a:extLst>
              <a:ext uri="{FF2B5EF4-FFF2-40B4-BE49-F238E27FC236}">
                <a16:creationId xmlns:a16="http://schemas.microsoft.com/office/drawing/2014/main" id="{E42179B7-8519-F581-90E4-7CC7F7749BD2}"/>
              </a:ext>
            </a:extLst>
          </p:cNvPr>
          <p:cNvSpPr>
            <a:spLocks noGrp="1"/>
          </p:cNvSpPr>
          <p:nvPr>
            <p:ph type="sldNum" sz="quarter" idx="12"/>
          </p:nvPr>
        </p:nvSpPr>
        <p:spPr/>
        <p:txBody>
          <a:bodyPr/>
          <a:lstStyle>
            <a:lvl1pPr>
              <a:defRPr>
                <a:latin typeface="+mj-lt"/>
              </a:defRPr>
            </a:lvl1pPr>
          </a:lstStyle>
          <a:p>
            <a:fld id="{7EB81B2B-FE88-CD45-B1AD-F9ACA635D2C8}" type="slidenum">
              <a:rPr lang="en-US" smtClean="0"/>
              <a:pPr/>
              <a:t>‹#›</a:t>
            </a:fld>
            <a:endParaRPr lang="en-US"/>
          </a:p>
        </p:txBody>
      </p:sp>
      <p:pic>
        <p:nvPicPr>
          <p:cNvPr id="8" name="Picture 7" descr="A picture containing text&#10;&#10;Description automatically generated">
            <a:extLst>
              <a:ext uri="{FF2B5EF4-FFF2-40B4-BE49-F238E27FC236}">
                <a16:creationId xmlns:a16="http://schemas.microsoft.com/office/drawing/2014/main" id="{3A5E17F8-B950-4A57-8479-B8BBC1E5485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
        <p:nvSpPr>
          <p:cNvPr id="3" name="Subtitle 2">
            <a:extLst>
              <a:ext uri="{FF2B5EF4-FFF2-40B4-BE49-F238E27FC236}">
                <a16:creationId xmlns:a16="http://schemas.microsoft.com/office/drawing/2014/main" id="{D078BBBB-1FE0-E1AE-ABA7-747C234C0622}"/>
              </a:ext>
            </a:extLst>
          </p:cNvPr>
          <p:cNvSpPr>
            <a:spLocks noGrp="1"/>
          </p:cNvSpPr>
          <p:nvPr>
            <p:ph type="subTitle" idx="1" hasCustomPrompt="1"/>
          </p:nvPr>
        </p:nvSpPr>
        <p:spPr>
          <a:xfrm>
            <a:off x="2001285" y="3024237"/>
            <a:ext cx="8213232" cy="2551365"/>
          </a:xfrm>
        </p:spPr>
        <p:txBody>
          <a:bodyPr lIns="0">
            <a:normAutofit/>
          </a:bodyPr>
          <a:lstStyle>
            <a:lvl1pPr marL="0" indent="0" algn="ctr">
              <a:buNone/>
              <a:defRPr sz="4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Section</a:t>
            </a:r>
            <a:endParaRPr lang="en-US"/>
          </a:p>
        </p:txBody>
      </p:sp>
    </p:spTree>
    <p:extLst>
      <p:ext uri="{BB962C8B-B14F-4D97-AF65-F5344CB8AC3E}">
        <p14:creationId xmlns:p14="http://schemas.microsoft.com/office/powerpoint/2010/main" val="3609430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with Caption - White">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B06A133-16A6-2E46-BE54-EC31444E4999}"/>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8" name="Footer Placeholder 7">
            <a:extLst>
              <a:ext uri="{FF2B5EF4-FFF2-40B4-BE49-F238E27FC236}">
                <a16:creationId xmlns:a16="http://schemas.microsoft.com/office/drawing/2014/main" id="{147C58AA-B97B-19CA-4693-7A8F0215E3DB}"/>
              </a:ext>
            </a:extLst>
          </p:cNvPr>
          <p:cNvSpPr>
            <a:spLocks noGrp="1"/>
          </p:cNvSpPr>
          <p:nvPr>
            <p:ph type="ftr" sz="quarter" idx="11"/>
          </p:nvPr>
        </p:nvSpPr>
        <p:spPr/>
        <p:txBody>
          <a:bodyPr lIns="0"/>
          <a:lstStyle>
            <a:lvl1pPr>
              <a:defRPr>
                <a:latin typeface="+mj-lt"/>
              </a:defRPr>
            </a:lvl1pPr>
          </a:lstStyle>
          <a:p>
            <a:endParaRPr lang="en-US"/>
          </a:p>
        </p:txBody>
      </p:sp>
      <p:sp>
        <p:nvSpPr>
          <p:cNvPr id="14" name="Slide Number Placeholder 13">
            <a:extLst>
              <a:ext uri="{FF2B5EF4-FFF2-40B4-BE49-F238E27FC236}">
                <a16:creationId xmlns:a16="http://schemas.microsoft.com/office/drawing/2014/main" id="{9F1C158E-4F52-6C24-6CDA-005B6F597572}"/>
              </a:ext>
            </a:extLst>
          </p:cNvPr>
          <p:cNvSpPr>
            <a:spLocks noGrp="1"/>
          </p:cNvSpPr>
          <p:nvPr>
            <p:ph type="sldNum" sz="quarter" idx="12"/>
          </p:nvPr>
        </p:nvSpPr>
        <p:spPr/>
        <p:txBody>
          <a:bodyPr/>
          <a:lstStyle>
            <a:lvl1pPr>
              <a:defRPr>
                <a:latin typeface="Arial" panose="020B0604020202020204" pitchFamily="34" charset="0"/>
              </a:defRPr>
            </a:lvl1pPr>
          </a:lstStyle>
          <a:p>
            <a:fld id="{7EB81B2B-FE88-CD45-B1AD-F9ACA635D2C8}" type="slidenum">
              <a:rPr lang="en-US" smtClean="0"/>
              <a:pPr/>
              <a:t>‹#›</a:t>
            </a:fld>
            <a:endParaRPr lang="en-US"/>
          </a:p>
        </p:txBody>
      </p:sp>
      <p:sp>
        <p:nvSpPr>
          <p:cNvPr id="15" name="Text Placeholder 3">
            <a:extLst>
              <a:ext uri="{FF2B5EF4-FFF2-40B4-BE49-F238E27FC236}">
                <a16:creationId xmlns:a16="http://schemas.microsoft.com/office/drawing/2014/main" id="{4CDB8C93-90B6-0CF5-2F3C-9090A21BF500}"/>
              </a:ext>
            </a:extLst>
          </p:cNvPr>
          <p:cNvSpPr>
            <a:spLocks noGrp="1"/>
          </p:cNvSpPr>
          <p:nvPr>
            <p:ph type="body" sz="half" idx="2"/>
          </p:nvPr>
        </p:nvSpPr>
        <p:spPr>
          <a:xfrm>
            <a:off x="385859" y="2329200"/>
            <a:ext cx="3932237" cy="3690344"/>
          </a:xfrm>
        </p:spPr>
        <p:txBody>
          <a:bodyPr lIns="0">
            <a:normAutofit/>
          </a:bodyPr>
          <a:lstStyle>
            <a:lvl1pPr marL="0" indent="0">
              <a:buNone/>
              <a:defRPr sz="15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9" name="Picture Placeholder 16">
            <a:extLst>
              <a:ext uri="{FF2B5EF4-FFF2-40B4-BE49-F238E27FC236}">
                <a16:creationId xmlns:a16="http://schemas.microsoft.com/office/drawing/2014/main" id="{CE9E3388-69EB-F6DC-B6E5-61B254BEE480}"/>
              </a:ext>
            </a:extLst>
          </p:cNvPr>
          <p:cNvSpPr>
            <a:spLocks noGrp="1"/>
          </p:cNvSpPr>
          <p:nvPr>
            <p:ph type="pic" sz="quarter" idx="13" hasCustomPrompt="1"/>
          </p:nvPr>
        </p:nvSpPr>
        <p:spPr>
          <a:xfrm>
            <a:off x="4567050" y="2328863"/>
            <a:ext cx="3578225" cy="3727450"/>
          </a:xfrm>
        </p:spPr>
        <p:txBody>
          <a:bodyPr>
            <a:normAutofit/>
          </a:bodyPr>
          <a:lstStyle>
            <a:lvl1pPr marL="0" indent="0">
              <a:buNone/>
              <a:defRPr sz="1500"/>
            </a:lvl1pPr>
          </a:lstStyle>
          <a:p>
            <a:r>
              <a:rPr lang="en-US"/>
              <a:t>Picture</a:t>
            </a:r>
          </a:p>
        </p:txBody>
      </p:sp>
      <p:sp>
        <p:nvSpPr>
          <p:cNvPr id="20" name="Picture Placeholder 16">
            <a:extLst>
              <a:ext uri="{FF2B5EF4-FFF2-40B4-BE49-F238E27FC236}">
                <a16:creationId xmlns:a16="http://schemas.microsoft.com/office/drawing/2014/main" id="{94237702-2B96-6626-2D6E-9D683380F598}"/>
              </a:ext>
            </a:extLst>
          </p:cNvPr>
          <p:cNvSpPr>
            <a:spLocks noGrp="1"/>
          </p:cNvSpPr>
          <p:nvPr>
            <p:ph type="pic" sz="quarter" idx="14" hasCustomPrompt="1"/>
          </p:nvPr>
        </p:nvSpPr>
        <p:spPr>
          <a:xfrm>
            <a:off x="8332225" y="2328863"/>
            <a:ext cx="3578225" cy="3727450"/>
          </a:xfrm>
        </p:spPr>
        <p:txBody>
          <a:bodyPr>
            <a:normAutofit/>
          </a:bodyPr>
          <a:lstStyle>
            <a:lvl1pPr marL="0" indent="0">
              <a:buNone/>
              <a:defRPr sz="1500"/>
            </a:lvl1pPr>
          </a:lstStyle>
          <a:p>
            <a:r>
              <a:rPr lang="en-US"/>
              <a:t>Picture</a:t>
            </a:r>
          </a:p>
        </p:txBody>
      </p:sp>
      <p:sp>
        <p:nvSpPr>
          <p:cNvPr id="21" name="Title 15">
            <a:extLst>
              <a:ext uri="{FF2B5EF4-FFF2-40B4-BE49-F238E27FC236}">
                <a16:creationId xmlns:a16="http://schemas.microsoft.com/office/drawing/2014/main" id="{CE557B57-C9F2-096D-9A5E-251D9A12F3A5}"/>
              </a:ext>
            </a:extLst>
          </p:cNvPr>
          <p:cNvSpPr>
            <a:spLocks noGrp="1"/>
          </p:cNvSpPr>
          <p:nvPr>
            <p:ph type="title"/>
          </p:nvPr>
        </p:nvSpPr>
        <p:spPr>
          <a:xfrm>
            <a:off x="385859" y="1005422"/>
            <a:ext cx="10515600" cy="941442"/>
          </a:xfrm>
        </p:spPr>
        <p:txBody>
          <a:bodyPr lIns="0" anchor="t"/>
          <a:lstStyle>
            <a:lvl1pPr>
              <a:defRPr>
                <a:solidFill>
                  <a:schemeClr val="accent1"/>
                </a:solidFill>
                <a:latin typeface="+mj-lt"/>
              </a:defRPr>
            </a:lvl1pPr>
          </a:lstStyle>
          <a:p>
            <a:r>
              <a:rPr lang="en-GB"/>
              <a:t>Click to edit Master title style</a:t>
            </a:r>
            <a:endParaRPr lang="en-US"/>
          </a:p>
        </p:txBody>
      </p:sp>
      <p:pic>
        <p:nvPicPr>
          <p:cNvPr id="12" name="Picture 11" descr="A picture containing text&#10;&#10;Description automatically generated">
            <a:extLst>
              <a:ext uri="{FF2B5EF4-FFF2-40B4-BE49-F238E27FC236}">
                <a16:creationId xmlns:a16="http://schemas.microsoft.com/office/drawing/2014/main" id="{50C55755-7012-4EE8-BAE6-9D010C2469D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852044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Layout x 4 - White">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E33D3A2-543B-124A-AE73-8C57A8CA5D2D}"/>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5" name="Footer Placeholder 4">
            <a:extLst>
              <a:ext uri="{FF2B5EF4-FFF2-40B4-BE49-F238E27FC236}">
                <a16:creationId xmlns:a16="http://schemas.microsoft.com/office/drawing/2014/main" id="{488D2520-979B-427D-20F9-CE9FEBC75BB5}"/>
              </a:ext>
            </a:extLst>
          </p:cNvPr>
          <p:cNvSpPr>
            <a:spLocks noGrp="1"/>
          </p:cNvSpPr>
          <p:nvPr>
            <p:ph type="ftr" sz="quarter" idx="11"/>
          </p:nvPr>
        </p:nvSpPr>
        <p:spPr/>
        <p:txBody>
          <a:bodyPr lIns="0"/>
          <a:lstStyle>
            <a:lvl1pPr>
              <a:defRPr>
                <a:latin typeface="+mj-lt"/>
              </a:defRPr>
            </a:lvl1pPr>
          </a:lstStyle>
          <a:p>
            <a:endParaRPr lang="en-US"/>
          </a:p>
        </p:txBody>
      </p:sp>
      <p:sp>
        <p:nvSpPr>
          <p:cNvPr id="6" name="Slide Number Placeholder 5">
            <a:extLst>
              <a:ext uri="{FF2B5EF4-FFF2-40B4-BE49-F238E27FC236}">
                <a16:creationId xmlns:a16="http://schemas.microsoft.com/office/drawing/2014/main" id="{E42179B7-8519-F581-90E4-7CC7F7749BD2}"/>
              </a:ext>
            </a:extLst>
          </p:cNvPr>
          <p:cNvSpPr>
            <a:spLocks noGrp="1"/>
          </p:cNvSpPr>
          <p:nvPr>
            <p:ph type="sldNum" sz="quarter" idx="12"/>
          </p:nvPr>
        </p:nvSpPr>
        <p:spPr/>
        <p:txBody>
          <a:bodyPr/>
          <a:lstStyle>
            <a:lvl1pPr>
              <a:defRPr>
                <a:latin typeface="+mj-lt"/>
              </a:defRPr>
            </a:lvl1pPr>
          </a:lstStyle>
          <a:p>
            <a:fld id="{7EB81B2B-FE88-CD45-B1AD-F9ACA635D2C8}" type="slidenum">
              <a:rPr lang="en-US" smtClean="0"/>
              <a:pPr/>
              <a:t>‹#›</a:t>
            </a:fld>
            <a:endParaRPr lang="en-US"/>
          </a:p>
        </p:txBody>
      </p:sp>
      <p:cxnSp>
        <p:nvCxnSpPr>
          <p:cNvPr id="11" name="Straight Connector 10">
            <a:extLst>
              <a:ext uri="{FF2B5EF4-FFF2-40B4-BE49-F238E27FC236}">
                <a16:creationId xmlns:a16="http://schemas.microsoft.com/office/drawing/2014/main" id="{4C4316A1-5E50-FD2D-6E58-65F3D8B9EB09}"/>
              </a:ext>
            </a:extLst>
          </p:cNvPr>
          <p:cNvCxnSpPr>
            <a:cxnSpLocks/>
          </p:cNvCxnSpPr>
          <p:nvPr userDrawn="1"/>
        </p:nvCxnSpPr>
        <p:spPr>
          <a:xfrm>
            <a:off x="6117252" y="2012064"/>
            <a:ext cx="0" cy="4285441"/>
          </a:xfrm>
          <a:prstGeom prst="line">
            <a:avLst/>
          </a:prstGeom>
          <a:ln w="9525">
            <a:solidFill>
              <a:schemeClr val="tx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0D803F11-82A0-5B1A-FDBD-AC41D5AD2D61}"/>
              </a:ext>
            </a:extLst>
          </p:cNvPr>
          <p:cNvCxnSpPr>
            <a:cxnSpLocks/>
          </p:cNvCxnSpPr>
          <p:nvPr userDrawn="1"/>
        </p:nvCxnSpPr>
        <p:spPr>
          <a:xfrm>
            <a:off x="9099511" y="2012064"/>
            <a:ext cx="0" cy="4285441"/>
          </a:xfrm>
          <a:prstGeom prst="line">
            <a:avLst/>
          </a:prstGeom>
          <a:ln w="9525">
            <a:solidFill>
              <a:schemeClr val="tx1"/>
            </a:solidFill>
          </a:ln>
        </p:spPr>
        <p:style>
          <a:lnRef idx="1">
            <a:schemeClr val="dk1"/>
          </a:lnRef>
          <a:fillRef idx="0">
            <a:schemeClr val="dk1"/>
          </a:fillRef>
          <a:effectRef idx="0">
            <a:schemeClr val="dk1"/>
          </a:effectRef>
          <a:fontRef idx="minor">
            <a:schemeClr val="tx1"/>
          </a:fontRef>
        </p:style>
      </p:cxnSp>
      <p:sp>
        <p:nvSpPr>
          <p:cNvPr id="28" name="Picture Placeholder 23">
            <a:extLst>
              <a:ext uri="{FF2B5EF4-FFF2-40B4-BE49-F238E27FC236}">
                <a16:creationId xmlns:a16="http://schemas.microsoft.com/office/drawing/2014/main" id="{3528B5BF-796E-1C3F-90F0-04F4BB75C7A5}"/>
              </a:ext>
            </a:extLst>
          </p:cNvPr>
          <p:cNvSpPr>
            <a:spLocks noGrp="1"/>
          </p:cNvSpPr>
          <p:nvPr>
            <p:ph type="pic" sz="quarter" idx="13"/>
          </p:nvPr>
        </p:nvSpPr>
        <p:spPr>
          <a:xfrm>
            <a:off x="385859" y="2765389"/>
            <a:ext cx="2530475" cy="1735138"/>
          </a:xfrm>
        </p:spPr>
        <p:txBody>
          <a:bodyPr lIns="0" tIns="0" rIns="0" bIns="0">
            <a:normAutofit/>
          </a:bodyPr>
          <a:lstStyle>
            <a:lvl1pPr marL="0" indent="0">
              <a:buNone/>
              <a:defRPr sz="1400"/>
            </a:lvl1pPr>
          </a:lstStyle>
          <a:p>
            <a:endParaRPr lang="en-US"/>
          </a:p>
        </p:txBody>
      </p:sp>
      <p:sp>
        <p:nvSpPr>
          <p:cNvPr id="29" name="Picture Placeholder 23">
            <a:extLst>
              <a:ext uri="{FF2B5EF4-FFF2-40B4-BE49-F238E27FC236}">
                <a16:creationId xmlns:a16="http://schemas.microsoft.com/office/drawing/2014/main" id="{FB3E5ED0-5059-929B-C1E1-BF80D71D0C50}"/>
              </a:ext>
            </a:extLst>
          </p:cNvPr>
          <p:cNvSpPr>
            <a:spLocks noGrp="1"/>
          </p:cNvSpPr>
          <p:nvPr>
            <p:ph type="pic" sz="quarter" idx="14"/>
          </p:nvPr>
        </p:nvSpPr>
        <p:spPr>
          <a:xfrm>
            <a:off x="3366622" y="2765389"/>
            <a:ext cx="2530475" cy="1735138"/>
          </a:xfrm>
        </p:spPr>
        <p:txBody>
          <a:bodyPr lIns="0" tIns="0" rIns="0" bIns="0">
            <a:normAutofit/>
          </a:bodyPr>
          <a:lstStyle>
            <a:lvl1pPr marL="0" indent="0">
              <a:buNone/>
              <a:defRPr sz="1400"/>
            </a:lvl1pPr>
          </a:lstStyle>
          <a:p>
            <a:endParaRPr lang="en-US"/>
          </a:p>
        </p:txBody>
      </p:sp>
      <p:sp>
        <p:nvSpPr>
          <p:cNvPr id="30" name="Picture Placeholder 23">
            <a:extLst>
              <a:ext uri="{FF2B5EF4-FFF2-40B4-BE49-F238E27FC236}">
                <a16:creationId xmlns:a16="http://schemas.microsoft.com/office/drawing/2014/main" id="{9E7A2DE7-5D67-BB43-0F3D-7EDC6B822340}"/>
              </a:ext>
            </a:extLst>
          </p:cNvPr>
          <p:cNvSpPr>
            <a:spLocks noGrp="1"/>
          </p:cNvSpPr>
          <p:nvPr>
            <p:ph type="pic" sz="quarter" idx="15"/>
          </p:nvPr>
        </p:nvSpPr>
        <p:spPr>
          <a:xfrm>
            <a:off x="6347385" y="2765389"/>
            <a:ext cx="2530475" cy="1735138"/>
          </a:xfrm>
        </p:spPr>
        <p:txBody>
          <a:bodyPr lIns="0" tIns="0" rIns="0" bIns="0">
            <a:normAutofit/>
          </a:bodyPr>
          <a:lstStyle>
            <a:lvl1pPr marL="0" indent="0">
              <a:buNone/>
              <a:defRPr sz="1400"/>
            </a:lvl1pPr>
          </a:lstStyle>
          <a:p>
            <a:endParaRPr lang="en-US"/>
          </a:p>
        </p:txBody>
      </p:sp>
      <p:sp>
        <p:nvSpPr>
          <p:cNvPr id="31" name="Picture Placeholder 23">
            <a:extLst>
              <a:ext uri="{FF2B5EF4-FFF2-40B4-BE49-F238E27FC236}">
                <a16:creationId xmlns:a16="http://schemas.microsoft.com/office/drawing/2014/main" id="{E31908DA-C778-B6FD-6358-6AAFD224F1D6}"/>
              </a:ext>
            </a:extLst>
          </p:cNvPr>
          <p:cNvSpPr>
            <a:spLocks noGrp="1"/>
          </p:cNvSpPr>
          <p:nvPr>
            <p:ph type="pic" sz="quarter" idx="16"/>
          </p:nvPr>
        </p:nvSpPr>
        <p:spPr>
          <a:xfrm>
            <a:off x="9328150" y="2765389"/>
            <a:ext cx="2530475" cy="1735138"/>
          </a:xfrm>
        </p:spPr>
        <p:txBody>
          <a:bodyPr lIns="0" tIns="0" rIns="0" bIns="0">
            <a:normAutofit/>
          </a:bodyPr>
          <a:lstStyle>
            <a:lvl1pPr marL="0" indent="0">
              <a:buNone/>
              <a:defRPr sz="1400"/>
            </a:lvl1pPr>
          </a:lstStyle>
          <a:p>
            <a:endParaRPr lang="en-US"/>
          </a:p>
        </p:txBody>
      </p:sp>
      <p:sp>
        <p:nvSpPr>
          <p:cNvPr id="33" name="Text Placeholder 32">
            <a:extLst>
              <a:ext uri="{FF2B5EF4-FFF2-40B4-BE49-F238E27FC236}">
                <a16:creationId xmlns:a16="http://schemas.microsoft.com/office/drawing/2014/main" id="{B06C62E4-98CA-3B8A-6FD3-381A148E125D}"/>
              </a:ext>
            </a:extLst>
          </p:cNvPr>
          <p:cNvSpPr>
            <a:spLocks noGrp="1"/>
          </p:cNvSpPr>
          <p:nvPr>
            <p:ph type="body" sz="quarter" idx="17"/>
          </p:nvPr>
        </p:nvSpPr>
        <p:spPr>
          <a:xfrm>
            <a:off x="371489" y="4729163"/>
            <a:ext cx="2544749" cy="1123950"/>
          </a:xfrm>
        </p:spPr>
        <p:txBody>
          <a:bodyPr lIns="0" tIns="0" rIns="0" bIns="0">
            <a:normAutofit/>
          </a:bodyPr>
          <a:lstStyle>
            <a:lvl1pPr marL="0" indent="0">
              <a:buNone/>
              <a:defRPr sz="1300">
                <a:latin typeface="+mj-lt"/>
              </a:defRPr>
            </a:lvl1pPr>
          </a:lstStyle>
          <a:p>
            <a:pPr lvl="0"/>
            <a:r>
              <a:rPr lang="en-GB"/>
              <a:t>Click to edit Master text styles</a:t>
            </a:r>
          </a:p>
        </p:txBody>
      </p:sp>
      <p:sp>
        <p:nvSpPr>
          <p:cNvPr id="35" name="Text Placeholder 32">
            <a:extLst>
              <a:ext uri="{FF2B5EF4-FFF2-40B4-BE49-F238E27FC236}">
                <a16:creationId xmlns:a16="http://schemas.microsoft.com/office/drawing/2014/main" id="{D7A4952E-721A-DFE8-EC34-105409CB299D}"/>
              </a:ext>
            </a:extLst>
          </p:cNvPr>
          <p:cNvSpPr>
            <a:spLocks noGrp="1"/>
          </p:cNvSpPr>
          <p:nvPr>
            <p:ph type="body" sz="quarter" idx="18"/>
          </p:nvPr>
        </p:nvSpPr>
        <p:spPr>
          <a:xfrm>
            <a:off x="3353748" y="4729163"/>
            <a:ext cx="2544749" cy="1123950"/>
          </a:xfrm>
        </p:spPr>
        <p:txBody>
          <a:bodyPr lIns="0" tIns="0" rIns="0" bIns="0">
            <a:normAutofit/>
          </a:bodyPr>
          <a:lstStyle>
            <a:lvl1pPr marL="0" indent="0">
              <a:buNone/>
              <a:defRPr sz="1300">
                <a:latin typeface="+mj-lt"/>
              </a:defRPr>
            </a:lvl1pPr>
          </a:lstStyle>
          <a:p>
            <a:pPr lvl="0"/>
            <a:r>
              <a:rPr lang="en-GB"/>
              <a:t>Click to edit Master text styles</a:t>
            </a:r>
          </a:p>
        </p:txBody>
      </p:sp>
      <p:sp>
        <p:nvSpPr>
          <p:cNvPr id="36" name="Text Placeholder 32">
            <a:extLst>
              <a:ext uri="{FF2B5EF4-FFF2-40B4-BE49-F238E27FC236}">
                <a16:creationId xmlns:a16="http://schemas.microsoft.com/office/drawing/2014/main" id="{C42B8129-387C-BD1B-DC5A-97606DE6BD65}"/>
              </a:ext>
            </a:extLst>
          </p:cNvPr>
          <p:cNvSpPr>
            <a:spLocks noGrp="1"/>
          </p:cNvSpPr>
          <p:nvPr>
            <p:ph type="body" sz="quarter" idx="19"/>
          </p:nvPr>
        </p:nvSpPr>
        <p:spPr>
          <a:xfrm>
            <a:off x="6336007" y="4729163"/>
            <a:ext cx="2544749" cy="1123950"/>
          </a:xfrm>
        </p:spPr>
        <p:txBody>
          <a:bodyPr lIns="0" tIns="0" rIns="0" bIns="0">
            <a:normAutofit/>
          </a:bodyPr>
          <a:lstStyle>
            <a:lvl1pPr marL="0" indent="0">
              <a:buNone/>
              <a:defRPr sz="1300">
                <a:latin typeface="+mj-lt"/>
              </a:defRPr>
            </a:lvl1pPr>
          </a:lstStyle>
          <a:p>
            <a:pPr lvl="0"/>
            <a:r>
              <a:rPr lang="en-GB"/>
              <a:t>Click to edit Master text styles</a:t>
            </a:r>
          </a:p>
        </p:txBody>
      </p:sp>
      <p:sp>
        <p:nvSpPr>
          <p:cNvPr id="38" name="Text Placeholder 32">
            <a:extLst>
              <a:ext uri="{FF2B5EF4-FFF2-40B4-BE49-F238E27FC236}">
                <a16:creationId xmlns:a16="http://schemas.microsoft.com/office/drawing/2014/main" id="{03ADEC7B-ED2E-864A-FC89-AD668B131390}"/>
              </a:ext>
            </a:extLst>
          </p:cNvPr>
          <p:cNvSpPr>
            <a:spLocks noGrp="1"/>
          </p:cNvSpPr>
          <p:nvPr>
            <p:ph type="body" sz="quarter" idx="20"/>
          </p:nvPr>
        </p:nvSpPr>
        <p:spPr>
          <a:xfrm>
            <a:off x="9318266" y="4729163"/>
            <a:ext cx="2544749" cy="1123950"/>
          </a:xfrm>
        </p:spPr>
        <p:txBody>
          <a:bodyPr lIns="0" tIns="0" rIns="0" bIns="0">
            <a:normAutofit/>
          </a:bodyPr>
          <a:lstStyle>
            <a:lvl1pPr marL="0" indent="0">
              <a:buNone/>
              <a:defRPr sz="1300">
                <a:latin typeface="+mj-lt"/>
              </a:defRPr>
            </a:lvl1pPr>
          </a:lstStyle>
          <a:p>
            <a:pPr lvl="0"/>
            <a:r>
              <a:rPr lang="en-GB"/>
              <a:t>Click to edit Master text styles</a:t>
            </a:r>
          </a:p>
        </p:txBody>
      </p:sp>
      <p:sp>
        <p:nvSpPr>
          <p:cNvPr id="39" name="Text Placeholder 32">
            <a:extLst>
              <a:ext uri="{FF2B5EF4-FFF2-40B4-BE49-F238E27FC236}">
                <a16:creationId xmlns:a16="http://schemas.microsoft.com/office/drawing/2014/main" id="{D55E1251-0CFD-C8EE-1370-709CBEFFC4A0}"/>
              </a:ext>
            </a:extLst>
          </p:cNvPr>
          <p:cNvSpPr>
            <a:spLocks noGrp="1"/>
          </p:cNvSpPr>
          <p:nvPr>
            <p:ph type="body" sz="quarter" idx="21" hasCustomPrompt="1"/>
          </p:nvPr>
        </p:nvSpPr>
        <p:spPr>
          <a:xfrm>
            <a:off x="371489" y="2178712"/>
            <a:ext cx="2544749" cy="404703"/>
          </a:xfrm>
        </p:spPr>
        <p:txBody>
          <a:bodyPr lIns="0" tIns="0" rIns="0" bIns="0">
            <a:noAutofit/>
          </a:bodyPr>
          <a:lstStyle>
            <a:lvl1pPr marL="0" indent="0">
              <a:buNone/>
              <a:defRPr sz="1800">
                <a:solidFill>
                  <a:schemeClr val="accent1"/>
                </a:solidFill>
                <a:latin typeface="+mj-lt"/>
              </a:defRPr>
            </a:lvl1pPr>
          </a:lstStyle>
          <a:p>
            <a:pPr lvl="0"/>
            <a:r>
              <a:rPr lang="en-GB"/>
              <a:t>Content Title</a:t>
            </a:r>
          </a:p>
        </p:txBody>
      </p:sp>
      <p:sp>
        <p:nvSpPr>
          <p:cNvPr id="41" name="Text Placeholder 32">
            <a:extLst>
              <a:ext uri="{FF2B5EF4-FFF2-40B4-BE49-F238E27FC236}">
                <a16:creationId xmlns:a16="http://schemas.microsoft.com/office/drawing/2014/main" id="{E8FD9F19-3B2A-959B-03F4-581487E2CA83}"/>
              </a:ext>
            </a:extLst>
          </p:cNvPr>
          <p:cNvSpPr>
            <a:spLocks noGrp="1"/>
          </p:cNvSpPr>
          <p:nvPr>
            <p:ph type="body" sz="quarter" idx="22" hasCustomPrompt="1"/>
          </p:nvPr>
        </p:nvSpPr>
        <p:spPr>
          <a:xfrm>
            <a:off x="3370721" y="2178712"/>
            <a:ext cx="2544749" cy="404703"/>
          </a:xfrm>
        </p:spPr>
        <p:txBody>
          <a:bodyPr lIns="0" tIns="0" rIns="0" bIns="0">
            <a:noAutofit/>
          </a:bodyPr>
          <a:lstStyle>
            <a:lvl1pPr marL="0" indent="0">
              <a:buNone/>
              <a:defRPr sz="1800">
                <a:solidFill>
                  <a:schemeClr val="accent1"/>
                </a:solidFill>
                <a:latin typeface="+mj-lt"/>
              </a:defRPr>
            </a:lvl1pPr>
          </a:lstStyle>
          <a:p>
            <a:pPr lvl="0"/>
            <a:r>
              <a:rPr lang="en-GB"/>
              <a:t>Content Title</a:t>
            </a:r>
          </a:p>
        </p:txBody>
      </p:sp>
      <p:sp>
        <p:nvSpPr>
          <p:cNvPr id="42" name="Text Placeholder 32">
            <a:extLst>
              <a:ext uri="{FF2B5EF4-FFF2-40B4-BE49-F238E27FC236}">
                <a16:creationId xmlns:a16="http://schemas.microsoft.com/office/drawing/2014/main" id="{A5317000-3471-FDED-75F3-58AE48EAE51F}"/>
              </a:ext>
            </a:extLst>
          </p:cNvPr>
          <p:cNvSpPr>
            <a:spLocks noGrp="1"/>
          </p:cNvSpPr>
          <p:nvPr>
            <p:ph type="body" sz="quarter" idx="23" hasCustomPrompt="1"/>
          </p:nvPr>
        </p:nvSpPr>
        <p:spPr>
          <a:xfrm>
            <a:off x="6333377" y="2178712"/>
            <a:ext cx="2544749" cy="404703"/>
          </a:xfrm>
        </p:spPr>
        <p:txBody>
          <a:bodyPr lIns="0" tIns="0" rIns="0" bIns="0">
            <a:noAutofit/>
          </a:bodyPr>
          <a:lstStyle>
            <a:lvl1pPr marL="0" indent="0">
              <a:buNone/>
              <a:defRPr sz="1800">
                <a:solidFill>
                  <a:schemeClr val="accent1"/>
                </a:solidFill>
                <a:latin typeface="+mj-lt"/>
              </a:defRPr>
            </a:lvl1pPr>
          </a:lstStyle>
          <a:p>
            <a:pPr lvl="0"/>
            <a:r>
              <a:rPr lang="en-GB"/>
              <a:t>Content Title</a:t>
            </a:r>
          </a:p>
        </p:txBody>
      </p:sp>
      <p:sp>
        <p:nvSpPr>
          <p:cNvPr id="43" name="Text Placeholder 32">
            <a:extLst>
              <a:ext uri="{FF2B5EF4-FFF2-40B4-BE49-F238E27FC236}">
                <a16:creationId xmlns:a16="http://schemas.microsoft.com/office/drawing/2014/main" id="{AB4D6C08-678E-BB62-2E7B-9BF1C7D49BC9}"/>
              </a:ext>
            </a:extLst>
          </p:cNvPr>
          <p:cNvSpPr>
            <a:spLocks noGrp="1"/>
          </p:cNvSpPr>
          <p:nvPr>
            <p:ph type="body" sz="quarter" idx="24" hasCustomPrompt="1"/>
          </p:nvPr>
        </p:nvSpPr>
        <p:spPr>
          <a:xfrm>
            <a:off x="9314321" y="2178712"/>
            <a:ext cx="2544749" cy="404703"/>
          </a:xfrm>
        </p:spPr>
        <p:txBody>
          <a:bodyPr lIns="0" tIns="0" rIns="0" bIns="0">
            <a:noAutofit/>
          </a:bodyPr>
          <a:lstStyle>
            <a:lvl1pPr marL="0" indent="0">
              <a:buNone/>
              <a:defRPr sz="1800">
                <a:solidFill>
                  <a:schemeClr val="accent1"/>
                </a:solidFill>
                <a:latin typeface="+mj-lt"/>
              </a:defRPr>
            </a:lvl1pPr>
          </a:lstStyle>
          <a:p>
            <a:pPr lvl="0"/>
            <a:r>
              <a:rPr lang="en-GB"/>
              <a:t>Content Title</a:t>
            </a:r>
          </a:p>
        </p:txBody>
      </p:sp>
      <p:cxnSp>
        <p:nvCxnSpPr>
          <p:cNvPr id="46" name="Straight Connector 45">
            <a:extLst>
              <a:ext uri="{FF2B5EF4-FFF2-40B4-BE49-F238E27FC236}">
                <a16:creationId xmlns:a16="http://schemas.microsoft.com/office/drawing/2014/main" id="{C88D746D-E779-611D-0CA5-CBE73F810086}"/>
              </a:ext>
            </a:extLst>
          </p:cNvPr>
          <p:cNvCxnSpPr>
            <a:cxnSpLocks/>
          </p:cNvCxnSpPr>
          <p:nvPr userDrawn="1"/>
        </p:nvCxnSpPr>
        <p:spPr>
          <a:xfrm>
            <a:off x="3127868" y="2012064"/>
            <a:ext cx="0" cy="4285441"/>
          </a:xfrm>
          <a:prstGeom prst="line">
            <a:avLst/>
          </a:prstGeom>
          <a:ln w="9525">
            <a:solidFill>
              <a:schemeClr val="tx1"/>
            </a:solidFill>
          </a:ln>
        </p:spPr>
        <p:style>
          <a:lnRef idx="1">
            <a:schemeClr val="dk1"/>
          </a:lnRef>
          <a:fillRef idx="0">
            <a:schemeClr val="dk1"/>
          </a:fillRef>
          <a:effectRef idx="0">
            <a:schemeClr val="dk1"/>
          </a:effectRef>
          <a:fontRef idx="minor">
            <a:schemeClr val="tx1"/>
          </a:fontRef>
        </p:style>
      </p:cxnSp>
      <p:sp>
        <p:nvSpPr>
          <p:cNvPr id="4" name="Title 15">
            <a:extLst>
              <a:ext uri="{FF2B5EF4-FFF2-40B4-BE49-F238E27FC236}">
                <a16:creationId xmlns:a16="http://schemas.microsoft.com/office/drawing/2014/main" id="{9F91928F-AC4F-D9F8-5300-095F339F612E}"/>
              </a:ext>
            </a:extLst>
          </p:cNvPr>
          <p:cNvSpPr>
            <a:spLocks noGrp="1"/>
          </p:cNvSpPr>
          <p:nvPr>
            <p:ph type="title"/>
          </p:nvPr>
        </p:nvSpPr>
        <p:spPr>
          <a:xfrm>
            <a:off x="385859" y="1005422"/>
            <a:ext cx="10515600" cy="941442"/>
          </a:xfrm>
        </p:spPr>
        <p:txBody>
          <a:bodyPr lIns="0" anchor="t"/>
          <a:lstStyle>
            <a:lvl1pPr>
              <a:defRPr>
                <a:solidFill>
                  <a:schemeClr val="accent1"/>
                </a:solidFill>
                <a:latin typeface="+mj-lt"/>
              </a:defRPr>
            </a:lvl1pPr>
          </a:lstStyle>
          <a:p>
            <a:r>
              <a:rPr lang="en-GB"/>
              <a:t>Click to edit Master title style</a:t>
            </a:r>
            <a:endParaRPr lang="en-US"/>
          </a:p>
        </p:txBody>
      </p:sp>
      <p:pic>
        <p:nvPicPr>
          <p:cNvPr id="23" name="Picture 22" descr="A picture containing text&#10;&#10;Description automatically generated">
            <a:extLst>
              <a:ext uri="{FF2B5EF4-FFF2-40B4-BE49-F238E27FC236}">
                <a16:creationId xmlns:a16="http://schemas.microsoft.com/office/drawing/2014/main" id="{A37BE741-E904-4C25-A7E2-10692BA5390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2240685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Layout x 3 - White">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E33D3A2-543B-124A-AE73-8C57A8CA5D2D}"/>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10" name="Title Placeholder 1">
            <a:extLst>
              <a:ext uri="{FF2B5EF4-FFF2-40B4-BE49-F238E27FC236}">
                <a16:creationId xmlns:a16="http://schemas.microsoft.com/office/drawing/2014/main" id="{0D412D57-EBE8-F24C-9B8A-6C99B404C451}"/>
              </a:ext>
            </a:extLst>
          </p:cNvPr>
          <p:cNvSpPr>
            <a:spLocks noGrp="1"/>
          </p:cNvSpPr>
          <p:nvPr>
            <p:ph type="title"/>
          </p:nvPr>
        </p:nvSpPr>
        <p:spPr>
          <a:xfrm>
            <a:off x="385859" y="1005422"/>
            <a:ext cx="10515600" cy="613728"/>
          </a:xfrm>
          <a:prstGeom prst="rect">
            <a:avLst/>
          </a:prstGeom>
        </p:spPr>
        <p:txBody>
          <a:bodyPr vert="horz" lIns="0" tIns="45720" rIns="91440" bIns="45720" rtlCol="0" anchor="ctr">
            <a:normAutofit/>
          </a:bodyPr>
          <a:lstStyle>
            <a:lvl1pPr>
              <a:defRPr>
                <a:solidFill>
                  <a:schemeClr val="accent1"/>
                </a:solidFill>
                <a:latin typeface="+mj-lt"/>
              </a:defRPr>
            </a:lvl1pPr>
          </a:lstStyle>
          <a:p>
            <a:r>
              <a:rPr lang="en-GB"/>
              <a:t>Click to edit Master title style</a:t>
            </a:r>
            <a:endParaRPr lang="en-US"/>
          </a:p>
        </p:txBody>
      </p:sp>
      <p:sp>
        <p:nvSpPr>
          <p:cNvPr id="5" name="Footer Placeholder 4">
            <a:extLst>
              <a:ext uri="{FF2B5EF4-FFF2-40B4-BE49-F238E27FC236}">
                <a16:creationId xmlns:a16="http://schemas.microsoft.com/office/drawing/2014/main" id="{488D2520-979B-427D-20F9-CE9FEBC75BB5}"/>
              </a:ext>
            </a:extLst>
          </p:cNvPr>
          <p:cNvSpPr>
            <a:spLocks noGrp="1"/>
          </p:cNvSpPr>
          <p:nvPr>
            <p:ph type="ftr" sz="quarter" idx="11"/>
          </p:nvPr>
        </p:nvSpPr>
        <p:spPr/>
        <p:txBody>
          <a:bodyPr lIns="0"/>
          <a:lstStyle>
            <a:lvl1pPr>
              <a:defRPr>
                <a:latin typeface="+mj-lt"/>
              </a:defRPr>
            </a:lvl1pPr>
          </a:lstStyle>
          <a:p>
            <a:endParaRPr lang="en-US"/>
          </a:p>
        </p:txBody>
      </p:sp>
      <p:sp>
        <p:nvSpPr>
          <p:cNvPr id="6" name="Slide Number Placeholder 5">
            <a:extLst>
              <a:ext uri="{FF2B5EF4-FFF2-40B4-BE49-F238E27FC236}">
                <a16:creationId xmlns:a16="http://schemas.microsoft.com/office/drawing/2014/main" id="{E42179B7-8519-F581-90E4-7CC7F7749BD2}"/>
              </a:ext>
            </a:extLst>
          </p:cNvPr>
          <p:cNvSpPr>
            <a:spLocks noGrp="1"/>
          </p:cNvSpPr>
          <p:nvPr>
            <p:ph type="sldNum" sz="quarter" idx="12"/>
          </p:nvPr>
        </p:nvSpPr>
        <p:spPr/>
        <p:txBody>
          <a:bodyPr/>
          <a:lstStyle>
            <a:lvl1pPr>
              <a:defRPr>
                <a:latin typeface="+mj-lt"/>
              </a:defRPr>
            </a:lvl1pPr>
          </a:lstStyle>
          <a:p>
            <a:fld id="{7EB81B2B-FE88-CD45-B1AD-F9ACA635D2C8}" type="slidenum">
              <a:rPr lang="en-US" smtClean="0"/>
              <a:pPr/>
              <a:t>‹#›</a:t>
            </a:fld>
            <a:endParaRPr lang="en-US"/>
          </a:p>
        </p:txBody>
      </p:sp>
      <p:sp>
        <p:nvSpPr>
          <p:cNvPr id="25" name="Picture Placeholder 23">
            <a:extLst>
              <a:ext uri="{FF2B5EF4-FFF2-40B4-BE49-F238E27FC236}">
                <a16:creationId xmlns:a16="http://schemas.microsoft.com/office/drawing/2014/main" id="{9B77B004-E3FB-5019-A164-1C372B3F933B}"/>
              </a:ext>
            </a:extLst>
          </p:cNvPr>
          <p:cNvSpPr>
            <a:spLocks noGrp="1"/>
          </p:cNvSpPr>
          <p:nvPr>
            <p:ph type="pic" sz="quarter" idx="13"/>
          </p:nvPr>
        </p:nvSpPr>
        <p:spPr>
          <a:xfrm>
            <a:off x="385860" y="2715514"/>
            <a:ext cx="3465171" cy="2161286"/>
          </a:xfrm>
        </p:spPr>
        <p:txBody>
          <a:bodyPr lIns="0" tIns="0" rIns="0">
            <a:normAutofit/>
          </a:bodyPr>
          <a:lstStyle>
            <a:lvl1pPr marL="0" indent="0">
              <a:buNone/>
              <a:defRPr sz="1400"/>
            </a:lvl1pPr>
          </a:lstStyle>
          <a:p>
            <a:endParaRPr lang="en-US"/>
          </a:p>
        </p:txBody>
      </p:sp>
      <p:sp>
        <p:nvSpPr>
          <p:cNvPr id="34" name="Text Placeholder 32">
            <a:extLst>
              <a:ext uri="{FF2B5EF4-FFF2-40B4-BE49-F238E27FC236}">
                <a16:creationId xmlns:a16="http://schemas.microsoft.com/office/drawing/2014/main" id="{0D6A8127-2143-E990-F1FD-7CA7A8AC0A44}"/>
              </a:ext>
            </a:extLst>
          </p:cNvPr>
          <p:cNvSpPr>
            <a:spLocks noGrp="1"/>
          </p:cNvSpPr>
          <p:nvPr>
            <p:ph type="body" sz="quarter" idx="17"/>
          </p:nvPr>
        </p:nvSpPr>
        <p:spPr>
          <a:xfrm>
            <a:off x="371490" y="5111295"/>
            <a:ext cx="3478914" cy="837907"/>
          </a:xfrm>
        </p:spPr>
        <p:txBody>
          <a:bodyPr lIns="0" tIns="0" rIns="0">
            <a:normAutofit/>
          </a:bodyPr>
          <a:lstStyle>
            <a:lvl1pPr marL="0" indent="0">
              <a:buNone/>
              <a:defRPr sz="1300">
                <a:latin typeface="+mj-lt"/>
              </a:defRPr>
            </a:lvl1pPr>
          </a:lstStyle>
          <a:p>
            <a:pPr lvl="0"/>
            <a:r>
              <a:rPr lang="en-GB"/>
              <a:t>Click to edit Master text styles</a:t>
            </a:r>
          </a:p>
        </p:txBody>
      </p:sp>
      <p:sp>
        <p:nvSpPr>
          <p:cNvPr id="40" name="Picture Placeholder 23">
            <a:extLst>
              <a:ext uri="{FF2B5EF4-FFF2-40B4-BE49-F238E27FC236}">
                <a16:creationId xmlns:a16="http://schemas.microsoft.com/office/drawing/2014/main" id="{C41BF742-4DCF-D099-D5CC-C3125635C950}"/>
              </a:ext>
            </a:extLst>
          </p:cNvPr>
          <p:cNvSpPr>
            <a:spLocks noGrp="1"/>
          </p:cNvSpPr>
          <p:nvPr>
            <p:ph type="pic" sz="quarter" idx="18"/>
          </p:nvPr>
        </p:nvSpPr>
        <p:spPr>
          <a:xfrm>
            <a:off x="4328540" y="2715514"/>
            <a:ext cx="3465171" cy="2161286"/>
          </a:xfrm>
        </p:spPr>
        <p:txBody>
          <a:bodyPr lIns="0" tIns="0" rIns="0">
            <a:normAutofit/>
          </a:bodyPr>
          <a:lstStyle>
            <a:lvl1pPr marL="0" indent="0">
              <a:buNone/>
              <a:defRPr sz="1400"/>
            </a:lvl1pPr>
          </a:lstStyle>
          <a:p>
            <a:endParaRPr lang="en-US"/>
          </a:p>
        </p:txBody>
      </p:sp>
      <p:sp>
        <p:nvSpPr>
          <p:cNvPr id="44" name="Text Placeholder 32">
            <a:extLst>
              <a:ext uri="{FF2B5EF4-FFF2-40B4-BE49-F238E27FC236}">
                <a16:creationId xmlns:a16="http://schemas.microsoft.com/office/drawing/2014/main" id="{517855F7-1C68-2EF6-3CE2-72B9268F16E3}"/>
              </a:ext>
            </a:extLst>
          </p:cNvPr>
          <p:cNvSpPr>
            <a:spLocks noGrp="1"/>
          </p:cNvSpPr>
          <p:nvPr>
            <p:ph type="body" sz="quarter" idx="19"/>
          </p:nvPr>
        </p:nvSpPr>
        <p:spPr>
          <a:xfrm>
            <a:off x="4314170" y="5111295"/>
            <a:ext cx="3478914" cy="837907"/>
          </a:xfrm>
        </p:spPr>
        <p:txBody>
          <a:bodyPr lIns="0" tIns="0" rIns="0">
            <a:normAutofit/>
          </a:bodyPr>
          <a:lstStyle>
            <a:lvl1pPr marL="0" indent="0">
              <a:buNone/>
              <a:defRPr sz="1300">
                <a:latin typeface="+mj-lt"/>
              </a:defRPr>
            </a:lvl1pPr>
          </a:lstStyle>
          <a:p>
            <a:pPr lvl="0"/>
            <a:r>
              <a:rPr lang="en-GB"/>
              <a:t>Click to edit Master text styles</a:t>
            </a:r>
          </a:p>
        </p:txBody>
      </p:sp>
      <p:sp>
        <p:nvSpPr>
          <p:cNvPr id="47" name="Picture Placeholder 23">
            <a:extLst>
              <a:ext uri="{FF2B5EF4-FFF2-40B4-BE49-F238E27FC236}">
                <a16:creationId xmlns:a16="http://schemas.microsoft.com/office/drawing/2014/main" id="{A7D05747-2ACA-6A19-FBA2-C4AB50064D8C}"/>
              </a:ext>
            </a:extLst>
          </p:cNvPr>
          <p:cNvSpPr>
            <a:spLocks noGrp="1"/>
          </p:cNvSpPr>
          <p:nvPr>
            <p:ph type="pic" sz="quarter" idx="20"/>
          </p:nvPr>
        </p:nvSpPr>
        <p:spPr>
          <a:xfrm>
            <a:off x="8271220" y="2715514"/>
            <a:ext cx="3465171" cy="2161286"/>
          </a:xfrm>
        </p:spPr>
        <p:txBody>
          <a:bodyPr lIns="0" tIns="0" rIns="0">
            <a:normAutofit/>
          </a:bodyPr>
          <a:lstStyle>
            <a:lvl1pPr marL="0" indent="0">
              <a:buNone/>
              <a:defRPr sz="1400"/>
            </a:lvl1pPr>
          </a:lstStyle>
          <a:p>
            <a:endParaRPr lang="en-US"/>
          </a:p>
        </p:txBody>
      </p:sp>
      <p:sp>
        <p:nvSpPr>
          <p:cNvPr id="48" name="Text Placeholder 32">
            <a:extLst>
              <a:ext uri="{FF2B5EF4-FFF2-40B4-BE49-F238E27FC236}">
                <a16:creationId xmlns:a16="http://schemas.microsoft.com/office/drawing/2014/main" id="{AB2AD2A0-F94A-C4D2-7827-21D2994444A2}"/>
              </a:ext>
            </a:extLst>
          </p:cNvPr>
          <p:cNvSpPr>
            <a:spLocks noGrp="1"/>
          </p:cNvSpPr>
          <p:nvPr>
            <p:ph type="body" sz="quarter" idx="21"/>
          </p:nvPr>
        </p:nvSpPr>
        <p:spPr>
          <a:xfrm>
            <a:off x="8256850" y="5111295"/>
            <a:ext cx="3478914" cy="837907"/>
          </a:xfrm>
        </p:spPr>
        <p:txBody>
          <a:bodyPr lIns="0" tIns="0" rIns="0">
            <a:normAutofit/>
          </a:bodyPr>
          <a:lstStyle>
            <a:lvl1pPr marL="0" indent="0">
              <a:buNone/>
              <a:defRPr sz="1300">
                <a:latin typeface="+mj-lt"/>
              </a:defRPr>
            </a:lvl1pPr>
          </a:lstStyle>
          <a:p>
            <a:pPr lvl="0"/>
            <a:r>
              <a:rPr lang="en-GB"/>
              <a:t>Click to edit Master text styles</a:t>
            </a:r>
          </a:p>
        </p:txBody>
      </p:sp>
      <p:sp>
        <p:nvSpPr>
          <p:cNvPr id="49" name="Text Placeholder 32">
            <a:extLst>
              <a:ext uri="{FF2B5EF4-FFF2-40B4-BE49-F238E27FC236}">
                <a16:creationId xmlns:a16="http://schemas.microsoft.com/office/drawing/2014/main" id="{BFC5BE74-2A6F-15CC-9D1E-C02F86D37B79}"/>
              </a:ext>
            </a:extLst>
          </p:cNvPr>
          <p:cNvSpPr>
            <a:spLocks noGrp="1"/>
          </p:cNvSpPr>
          <p:nvPr>
            <p:ph type="body" sz="quarter" idx="22"/>
          </p:nvPr>
        </p:nvSpPr>
        <p:spPr>
          <a:xfrm>
            <a:off x="371490" y="1858143"/>
            <a:ext cx="3478914" cy="552536"/>
          </a:xfrm>
        </p:spPr>
        <p:txBody>
          <a:bodyPr lIns="0" tIns="0" rIns="0">
            <a:normAutofit/>
          </a:bodyPr>
          <a:lstStyle>
            <a:lvl1pPr marL="0" indent="0">
              <a:buNone/>
              <a:defRPr sz="1500">
                <a:latin typeface="+mj-lt"/>
              </a:defRPr>
            </a:lvl1pPr>
          </a:lstStyle>
          <a:p>
            <a:pPr lvl="0"/>
            <a:r>
              <a:rPr lang="en-GB"/>
              <a:t>Click to edit Master text styles</a:t>
            </a:r>
          </a:p>
        </p:txBody>
      </p:sp>
      <p:pic>
        <p:nvPicPr>
          <p:cNvPr id="15" name="Picture 14" descr="A picture containing text&#10;&#10;Description automatically generated">
            <a:extLst>
              <a:ext uri="{FF2B5EF4-FFF2-40B4-BE49-F238E27FC236}">
                <a16:creationId xmlns:a16="http://schemas.microsoft.com/office/drawing/2014/main" id="{7FA27A11-0775-4703-8130-207C8115E4D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08272"/>
            <a:ext cx="582319" cy="457200"/>
          </a:xfrm>
          <a:prstGeom prst="rect">
            <a:avLst/>
          </a:prstGeom>
        </p:spPr>
      </p:pic>
    </p:spTree>
    <p:extLst>
      <p:ext uri="{BB962C8B-B14F-4D97-AF65-F5344CB8AC3E}">
        <p14:creationId xmlns:p14="http://schemas.microsoft.com/office/powerpoint/2010/main" val="4196846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BE2482-8622-C84F-94D5-5E247B21C646}"/>
              </a:ext>
            </a:extLst>
          </p:cNvPr>
          <p:cNvSpPr>
            <a:spLocks noGrp="1"/>
          </p:cNvSpPr>
          <p:nvPr>
            <p:ph type="dt" sz="half" idx="10"/>
          </p:nvPr>
        </p:nvSpPr>
        <p:spPr/>
        <p:txBody>
          <a:bodyPr lIns="0"/>
          <a:lstStyle>
            <a:lvl1pPr>
              <a:defRPr>
                <a:solidFill>
                  <a:schemeClr val="accent4"/>
                </a:solidFill>
                <a:latin typeface="+mj-lt"/>
              </a:defRPr>
            </a:lvl1pPr>
          </a:lstStyle>
          <a:p>
            <a:endParaRPr lang="en-US"/>
          </a:p>
        </p:txBody>
      </p:sp>
      <p:sp>
        <p:nvSpPr>
          <p:cNvPr id="11" name="Slide Number Placeholder 5">
            <a:extLst>
              <a:ext uri="{FF2B5EF4-FFF2-40B4-BE49-F238E27FC236}">
                <a16:creationId xmlns:a16="http://schemas.microsoft.com/office/drawing/2014/main" id="{FA1FECDB-65A5-4546-B8EC-90F462C583BC}"/>
              </a:ext>
            </a:extLst>
          </p:cNvPr>
          <p:cNvSpPr>
            <a:spLocks noGrp="1"/>
          </p:cNvSpPr>
          <p:nvPr>
            <p:ph type="sldNum" sz="quarter" idx="12"/>
          </p:nvPr>
        </p:nvSpPr>
        <p:spPr>
          <a:xfrm>
            <a:off x="9303195" y="6356350"/>
            <a:ext cx="2743200" cy="365125"/>
          </a:xfrm>
        </p:spPr>
        <p:txBody>
          <a:bodyPr/>
          <a:lstStyle>
            <a:lvl1pPr>
              <a:defRPr>
                <a:solidFill>
                  <a:schemeClr val="bg1"/>
                </a:solidFill>
                <a:latin typeface="+mj-lt"/>
              </a:defRPr>
            </a:lvl1pPr>
          </a:lstStyle>
          <a:p>
            <a:fld id="{7EB81B2B-FE88-CD45-B1AD-F9ACA635D2C8}" type="slidenum">
              <a:rPr lang="en-US" smtClean="0"/>
              <a:pPr/>
              <a:t>‹#›</a:t>
            </a:fld>
            <a:endParaRPr lang="en-US"/>
          </a:p>
        </p:txBody>
      </p:sp>
      <p:cxnSp>
        <p:nvCxnSpPr>
          <p:cNvPr id="7" name="Straight Connector 6">
            <a:extLst>
              <a:ext uri="{FF2B5EF4-FFF2-40B4-BE49-F238E27FC236}">
                <a16:creationId xmlns:a16="http://schemas.microsoft.com/office/drawing/2014/main" id="{26332CC0-B678-3895-47A8-902A3BDFEDC3}"/>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9" name="Title 1">
            <a:extLst>
              <a:ext uri="{FF2B5EF4-FFF2-40B4-BE49-F238E27FC236}">
                <a16:creationId xmlns:a16="http://schemas.microsoft.com/office/drawing/2014/main" id="{39B5675A-8C74-49B6-C0B8-432FF0756B2A}"/>
              </a:ext>
            </a:extLst>
          </p:cNvPr>
          <p:cNvSpPr>
            <a:spLocks noGrp="1"/>
          </p:cNvSpPr>
          <p:nvPr>
            <p:ph type="ctrTitle" hasCustomPrompt="1"/>
          </p:nvPr>
        </p:nvSpPr>
        <p:spPr>
          <a:xfrm>
            <a:off x="397980" y="3429000"/>
            <a:ext cx="11414595" cy="813331"/>
          </a:xfrm>
        </p:spPr>
        <p:txBody>
          <a:bodyPr lIns="0" anchor="t">
            <a:normAutofit/>
          </a:bodyPr>
          <a:lstStyle>
            <a:lvl1pPr algn="ctr">
              <a:defRPr sz="4800">
                <a:solidFill>
                  <a:schemeClr val="accent4"/>
                </a:solidFill>
                <a:latin typeface="+mj-lt"/>
              </a:defRPr>
            </a:lvl1pPr>
          </a:lstStyle>
          <a:p>
            <a:r>
              <a:rPr lang="en-GB"/>
              <a:t>Thank You</a:t>
            </a:r>
            <a:r>
              <a:rPr lang="en-US"/>
              <a:t>!</a:t>
            </a:r>
          </a:p>
        </p:txBody>
      </p:sp>
      <p:sp>
        <p:nvSpPr>
          <p:cNvPr id="10" name="Subtitle 2">
            <a:extLst>
              <a:ext uri="{FF2B5EF4-FFF2-40B4-BE49-F238E27FC236}">
                <a16:creationId xmlns:a16="http://schemas.microsoft.com/office/drawing/2014/main" id="{83750AFF-AB71-3CFB-AC08-02B124C02708}"/>
              </a:ext>
            </a:extLst>
          </p:cNvPr>
          <p:cNvSpPr>
            <a:spLocks noGrp="1"/>
          </p:cNvSpPr>
          <p:nvPr>
            <p:ph type="subTitle" idx="1"/>
          </p:nvPr>
        </p:nvSpPr>
        <p:spPr>
          <a:xfrm>
            <a:off x="397980" y="4410734"/>
            <a:ext cx="11414595" cy="1565353"/>
          </a:xfrm>
        </p:spPr>
        <p:txBody>
          <a:bodyPr lIns="0">
            <a:normAutofit/>
          </a:bodyPr>
          <a:lstStyle>
            <a:lvl1pPr marL="0" indent="0" algn="l">
              <a:lnSpc>
                <a:spcPct val="100000"/>
              </a:lnSpc>
              <a:buNone/>
              <a:defRPr sz="1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Text&#10;&#10;Description automatically generated">
            <a:extLst>
              <a:ext uri="{FF2B5EF4-FFF2-40B4-BE49-F238E27FC236}">
                <a16:creationId xmlns:a16="http://schemas.microsoft.com/office/drawing/2014/main" id="{B09CCB32-549C-4087-95C9-156642E9B6C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14626" y="211492"/>
            <a:ext cx="597950" cy="459054"/>
          </a:xfrm>
          <a:prstGeom prst="rect">
            <a:avLst/>
          </a:prstGeom>
        </p:spPr>
      </p:pic>
    </p:spTree>
    <p:extLst>
      <p:ext uri="{BB962C8B-B14F-4D97-AF65-F5344CB8AC3E}">
        <p14:creationId xmlns:p14="http://schemas.microsoft.com/office/powerpoint/2010/main" val="2144516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ver with Image - Purple">
    <p:bg>
      <p:bgPr>
        <a:solidFill>
          <a:schemeClr val="accent1"/>
        </a:solid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48E10EAF-3F47-40E8-9EAC-4BD19E2AF31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486908" y="344094"/>
            <a:ext cx="3771517" cy="687078"/>
          </a:xfrm>
          <a:prstGeom prst="rect">
            <a:avLst/>
          </a:prstGeom>
        </p:spPr>
      </p:pic>
      <p:sp>
        <p:nvSpPr>
          <p:cNvPr id="17" name="Picture Placeholder 16">
            <a:extLst>
              <a:ext uri="{FF2B5EF4-FFF2-40B4-BE49-F238E27FC236}">
                <a16:creationId xmlns:a16="http://schemas.microsoft.com/office/drawing/2014/main" id="{02BE6B85-F340-37D3-64BA-69373A0FFF3C}"/>
              </a:ext>
            </a:extLst>
          </p:cNvPr>
          <p:cNvSpPr>
            <a:spLocks noGrp="1"/>
          </p:cNvSpPr>
          <p:nvPr>
            <p:ph type="pic" sz="quarter" idx="11" hasCustomPrompt="1"/>
          </p:nvPr>
        </p:nvSpPr>
        <p:spPr>
          <a:xfrm>
            <a:off x="0" y="0"/>
            <a:ext cx="6096000" cy="6858000"/>
          </a:xfrm>
          <a:solidFill>
            <a:schemeClr val="accent4"/>
          </a:solidFill>
        </p:spPr>
        <p:txBody>
          <a:bodyPr/>
          <a:lstStyle>
            <a:lvl1pPr marL="0" indent="0" algn="r">
              <a:buNone/>
              <a:defRPr>
                <a:solidFill>
                  <a:schemeClr val="bg1"/>
                </a:solidFill>
              </a:defRPr>
            </a:lvl1pPr>
          </a:lstStyle>
          <a:p>
            <a:r>
              <a:rPr lang="en-US"/>
              <a:t>Picture</a:t>
            </a:r>
          </a:p>
        </p:txBody>
      </p:sp>
      <p:sp>
        <p:nvSpPr>
          <p:cNvPr id="10" name="Title 1">
            <a:extLst>
              <a:ext uri="{FF2B5EF4-FFF2-40B4-BE49-F238E27FC236}">
                <a16:creationId xmlns:a16="http://schemas.microsoft.com/office/drawing/2014/main" id="{0460EC89-D503-B2EB-E23A-54A735A4569D}"/>
              </a:ext>
            </a:extLst>
          </p:cNvPr>
          <p:cNvSpPr>
            <a:spLocks noGrp="1"/>
          </p:cNvSpPr>
          <p:nvPr>
            <p:ph type="ctrTitle"/>
          </p:nvPr>
        </p:nvSpPr>
        <p:spPr>
          <a:xfrm>
            <a:off x="6486908" y="2930101"/>
            <a:ext cx="4612128" cy="2232511"/>
          </a:xfrm>
        </p:spPr>
        <p:txBody>
          <a:bodyPr anchor="t">
            <a:noAutofit/>
          </a:bodyPr>
          <a:lstStyle>
            <a:lvl1pPr algn="l">
              <a:defRPr sz="4800">
                <a:solidFill>
                  <a:schemeClr val="accent4"/>
                </a:solidFill>
                <a:latin typeface="+mj-lt"/>
              </a:defRPr>
            </a:lvl1pPr>
          </a:lstStyle>
          <a:p>
            <a:r>
              <a:rPr lang="en-GB"/>
              <a:t>Click to edit Master title</a:t>
            </a:r>
            <a:endParaRPr lang="en-US"/>
          </a:p>
        </p:txBody>
      </p:sp>
      <p:sp>
        <p:nvSpPr>
          <p:cNvPr id="11" name="Subtitle 2">
            <a:extLst>
              <a:ext uri="{FF2B5EF4-FFF2-40B4-BE49-F238E27FC236}">
                <a16:creationId xmlns:a16="http://schemas.microsoft.com/office/drawing/2014/main" id="{A1360D2E-E7C2-2844-D360-FCC6C8C9DC1E}"/>
              </a:ext>
            </a:extLst>
          </p:cNvPr>
          <p:cNvSpPr>
            <a:spLocks noGrp="1"/>
          </p:cNvSpPr>
          <p:nvPr>
            <p:ph type="subTitle" idx="1"/>
          </p:nvPr>
        </p:nvSpPr>
        <p:spPr>
          <a:xfrm>
            <a:off x="6486907" y="2484196"/>
            <a:ext cx="4612129" cy="275423"/>
          </a:xfrm>
        </p:spPr>
        <p:txBody>
          <a:bodyPr>
            <a:no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a:t>
            </a:r>
            <a:endParaRPr lang="en-US"/>
          </a:p>
        </p:txBody>
      </p:sp>
      <p:sp>
        <p:nvSpPr>
          <p:cNvPr id="12" name="Date Placeholder 31">
            <a:extLst>
              <a:ext uri="{FF2B5EF4-FFF2-40B4-BE49-F238E27FC236}">
                <a16:creationId xmlns:a16="http://schemas.microsoft.com/office/drawing/2014/main" id="{83959A08-000A-EBA9-C4DA-1EEAFD42C0C2}"/>
              </a:ext>
            </a:extLst>
          </p:cNvPr>
          <p:cNvSpPr>
            <a:spLocks noGrp="1"/>
          </p:cNvSpPr>
          <p:nvPr>
            <p:ph type="dt" sz="half" idx="10"/>
          </p:nvPr>
        </p:nvSpPr>
        <p:spPr>
          <a:xfrm>
            <a:off x="6474786" y="6356350"/>
            <a:ext cx="2743200" cy="365125"/>
          </a:xfrm>
        </p:spPr>
        <p:txBody>
          <a:bodyPr/>
          <a:lstStyle>
            <a:lvl1pPr>
              <a:defRPr>
                <a:solidFill>
                  <a:schemeClr val="accent4"/>
                </a:solidFill>
                <a:latin typeface="+mj-lt"/>
              </a:defRPr>
            </a:lvl1pPr>
          </a:lstStyle>
          <a:p>
            <a:endParaRPr lang="en-US"/>
          </a:p>
        </p:txBody>
      </p:sp>
    </p:spTree>
    <p:extLst>
      <p:ext uri="{BB962C8B-B14F-4D97-AF65-F5344CB8AC3E}">
        <p14:creationId xmlns:p14="http://schemas.microsoft.com/office/powerpoint/2010/main" val="2810893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on Divider with Imagery - Purple">
    <p:bg>
      <p:bgPr>
        <a:solidFill>
          <a:schemeClr val="accent1"/>
        </a:solidFill>
        <a:effectLst/>
      </p:bgPr>
    </p:bg>
    <p:spTree>
      <p:nvGrpSpPr>
        <p:cNvPr id="1" name=""/>
        <p:cNvGrpSpPr/>
        <p:nvPr/>
      </p:nvGrpSpPr>
      <p:grpSpPr>
        <a:xfrm>
          <a:off x="0" y="0"/>
          <a:ext cx="0" cy="0"/>
          <a:chOff x="0" y="0"/>
          <a:chExt cx="0" cy="0"/>
        </a:xfrm>
      </p:grpSpPr>
      <p:pic>
        <p:nvPicPr>
          <p:cNvPr id="10" name="Picture 9" descr="Text&#10;&#10;Description automatically generated">
            <a:extLst>
              <a:ext uri="{FF2B5EF4-FFF2-40B4-BE49-F238E27FC236}">
                <a16:creationId xmlns:a16="http://schemas.microsoft.com/office/drawing/2014/main" id="{9D35715D-13C4-4DEB-9942-6DA1C57D2FA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14626" y="211492"/>
            <a:ext cx="597950" cy="459054"/>
          </a:xfrm>
          <a:prstGeom prst="rect">
            <a:avLst/>
          </a:prstGeom>
        </p:spPr>
      </p:pic>
      <p:cxnSp>
        <p:nvCxnSpPr>
          <p:cNvPr id="6" name="Straight Connector 5">
            <a:extLst>
              <a:ext uri="{FF2B5EF4-FFF2-40B4-BE49-F238E27FC236}">
                <a16:creationId xmlns:a16="http://schemas.microsoft.com/office/drawing/2014/main" id="{CC2A5A0F-D15B-3542-08DA-B8DD88A47AA3}"/>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8" name="Title 1">
            <a:extLst>
              <a:ext uri="{FF2B5EF4-FFF2-40B4-BE49-F238E27FC236}">
                <a16:creationId xmlns:a16="http://schemas.microsoft.com/office/drawing/2014/main" id="{8B71E1D0-E3BD-DF4F-A7E0-8455FD374D29}"/>
              </a:ext>
            </a:extLst>
          </p:cNvPr>
          <p:cNvSpPr>
            <a:spLocks noGrp="1"/>
          </p:cNvSpPr>
          <p:nvPr>
            <p:ph type="ctrTitle"/>
          </p:nvPr>
        </p:nvSpPr>
        <p:spPr>
          <a:xfrm>
            <a:off x="6459965" y="1354764"/>
            <a:ext cx="4955544" cy="1506491"/>
          </a:xfrm>
        </p:spPr>
        <p:txBody>
          <a:bodyPr anchor="t">
            <a:noAutofit/>
          </a:bodyPr>
          <a:lstStyle>
            <a:lvl1pPr algn="l">
              <a:defRPr sz="4800">
                <a:solidFill>
                  <a:schemeClr val="accent4"/>
                </a:solidFill>
                <a:latin typeface="+mj-lt"/>
              </a:defRPr>
            </a:lvl1pPr>
          </a:lstStyle>
          <a:p>
            <a:r>
              <a:rPr lang="en-GB"/>
              <a:t>Click to edit Master title style</a:t>
            </a:r>
            <a:endParaRPr lang="en-US"/>
          </a:p>
        </p:txBody>
      </p:sp>
      <p:sp>
        <p:nvSpPr>
          <p:cNvPr id="9" name="Subtitle 2">
            <a:extLst>
              <a:ext uri="{FF2B5EF4-FFF2-40B4-BE49-F238E27FC236}">
                <a16:creationId xmlns:a16="http://schemas.microsoft.com/office/drawing/2014/main" id="{1239F1C6-5FE2-9446-8B14-094F18ADDA72}"/>
              </a:ext>
            </a:extLst>
          </p:cNvPr>
          <p:cNvSpPr>
            <a:spLocks noGrp="1"/>
          </p:cNvSpPr>
          <p:nvPr>
            <p:ph type="subTitle" idx="1"/>
          </p:nvPr>
        </p:nvSpPr>
        <p:spPr>
          <a:xfrm>
            <a:off x="6455015" y="2888341"/>
            <a:ext cx="4955544" cy="1655762"/>
          </a:xfrm>
        </p:spPr>
        <p:txBody>
          <a:bodyPr anchor="t">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Date Placeholder 3">
            <a:extLst>
              <a:ext uri="{FF2B5EF4-FFF2-40B4-BE49-F238E27FC236}">
                <a16:creationId xmlns:a16="http://schemas.microsoft.com/office/drawing/2014/main" id="{D9197B02-7B46-60E9-C757-6939AFBB7021}"/>
              </a:ext>
            </a:extLst>
          </p:cNvPr>
          <p:cNvSpPr>
            <a:spLocks noGrp="1"/>
          </p:cNvSpPr>
          <p:nvPr>
            <p:ph type="dt" sz="half" idx="10"/>
          </p:nvPr>
        </p:nvSpPr>
        <p:spPr>
          <a:xfrm>
            <a:off x="6455015" y="6356350"/>
            <a:ext cx="2743200" cy="365125"/>
          </a:xfrm>
        </p:spPr>
        <p:txBody>
          <a:bodyPr/>
          <a:lstStyle>
            <a:lvl1pPr>
              <a:defRPr>
                <a:solidFill>
                  <a:schemeClr val="accent4"/>
                </a:solidFill>
                <a:latin typeface="+mj-lt"/>
              </a:defRPr>
            </a:lvl1pPr>
          </a:lstStyle>
          <a:p>
            <a:endParaRPr lang="en-US"/>
          </a:p>
        </p:txBody>
      </p:sp>
      <p:sp>
        <p:nvSpPr>
          <p:cNvPr id="2" name="Picture Placeholder 16">
            <a:extLst>
              <a:ext uri="{FF2B5EF4-FFF2-40B4-BE49-F238E27FC236}">
                <a16:creationId xmlns:a16="http://schemas.microsoft.com/office/drawing/2014/main" id="{6B55AF9E-CAA4-8836-C9F4-92841CCD9832}"/>
              </a:ext>
            </a:extLst>
          </p:cNvPr>
          <p:cNvSpPr>
            <a:spLocks noGrp="1"/>
          </p:cNvSpPr>
          <p:nvPr>
            <p:ph type="pic" sz="quarter" idx="11" hasCustomPrompt="1"/>
          </p:nvPr>
        </p:nvSpPr>
        <p:spPr>
          <a:xfrm>
            <a:off x="0" y="0"/>
            <a:ext cx="6096000" cy="6858000"/>
          </a:xfrm>
          <a:noFill/>
        </p:spPr>
        <p:txBody>
          <a:bodyPr/>
          <a:lstStyle>
            <a:lvl1pPr marL="0" indent="0" algn="r">
              <a:buNone/>
              <a:defRPr>
                <a:solidFill>
                  <a:schemeClr val="bg1"/>
                </a:solidFill>
              </a:defRPr>
            </a:lvl1pPr>
          </a:lstStyle>
          <a:p>
            <a:r>
              <a:rPr lang="en-US"/>
              <a:t>Picture</a:t>
            </a:r>
          </a:p>
        </p:txBody>
      </p:sp>
    </p:spTree>
    <p:extLst>
      <p:ext uri="{BB962C8B-B14F-4D97-AF65-F5344CB8AC3E}">
        <p14:creationId xmlns:p14="http://schemas.microsoft.com/office/powerpoint/2010/main" val="3524801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Divider with Imagery - Gold">
    <p:bg>
      <p:bgPr>
        <a:solidFill>
          <a:schemeClr val="accent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10E1FAF-F6B2-BC56-C019-E63CDCFEE919}"/>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Title 1">
            <a:extLst>
              <a:ext uri="{FF2B5EF4-FFF2-40B4-BE49-F238E27FC236}">
                <a16:creationId xmlns:a16="http://schemas.microsoft.com/office/drawing/2014/main" id="{9214B4D0-DA70-EBCB-4F0F-06D270FBCA35}"/>
              </a:ext>
            </a:extLst>
          </p:cNvPr>
          <p:cNvSpPr>
            <a:spLocks noGrp="1"/>
          </p:cNvSpPr>
          <p:nvPr>
            <p:ph type="ctrTitle"/>
          </p:nvPr>
        </p:nvSpPr>
        <p:spPr>
          <a:xfrm>
            <a:off x="6459965" y="1354764"/>
            <a:ext cx="4955544" cy="1506491"/>
          </a:xfrm>
        </p:spPr>
        <p:txBody>
          <a:bodyPr anchor="t">
            <a:noAutofit/>
          </a:bodyPr>
          <a:lstStyle>
            <a:lvl1pPr algn="l">
              <a:defRPr sz="4800">
                <a:solidFill>
                  <a:schemeClr val="accent1"/>
                </a:solidFill>
                <a:latin typeface="+mj-lt"/>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5D3F5BD5-6ACE-FFEF-D8E9-0DD341294B28}"/>
              </a:ext>
            </a:extLst>
          </p:cNvPr>
          <p:cNvSpPr>
            <a:spLocks noGrp="1"/>
          </p:cNvSpPr>
          <p:nvPr>
            <p:ph type="subTitle" idx="1"/>
          </p:nvPr>
        </p:nvSpPr>
        <p:spPr>
          <a:xfrm>
            <a:off x="6455015" y="2888341"/>
            <a:ext cx="4955544" cy="1655762"/>
          </a:xfrm>
        </p:spPr>
        <p:txBody>
          <a:bodyPr anchor="t">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3">
            <a:extLst>
              <a:ext uri="{FF2B5EF4-FFF2-40B4-BE49-F238E27FC236}">
                <a16:creationId xmlns:a16="http://schemas.microsoft.com/office/drawing/2014/main" id="{39ED2BB0-2402-B4DA-8F3D-2A24616CE903}"/>
              </a:ext>
            </a:extLst>
          </p:cNvPr>
          <p:cNvSpPr>
            <a:spLocks noGrp="1"/>
          </p:cNvSpPr>
          <p:nvPr>
            <p:ph type="dt" sz="half" idx="10"/>
          </p:nvPr>
        </p:nvSpPr>
        <p:spPr>
          <a:xfrm>
            <a:off x="6455015" y="6356350"/>
            <a:ext cx="2743200" cy="365125"/>
          </a:xfrm>
        </p:spPr>
        <p:txBody>
          <a:bodyPr/>
          <a:lstStyle>
            <a:lvl1pPr>
              <a:defRPr>
                <a:solidFill>
                  <a:schemeClr val="accent1"/>
                </a:solidFill>
                <a:latin typeface="+mj-lt"/>
              </a:defRPr>
            </a:lvl1pPr>
          </a:lstStyle>
          <a:p>
            <a:endParaRPr lang="en-US"/>
          </a:p>
        </p:txBody>
      </p:sp>
      <p:sp>
        <p:nvSpPr>
          <p:cNvPr id="2" name="Picture Placeholder 16">
            <a:extLst>
              <a:ext uri="{FF2B5EF4-FFF2-40B4-BE49-F238E27FC236}">
                <a16:creationId xmlns:a16="http://schemas.microsoft.com/office/drawing/2014/main" id="{09E5C70F-95C0-8C04-08B3-304C770869F4}"/>
              </a:ext>
            </a:extLst>
          </p:cNvPr>
          <p:cNvSpPr>
            <a:spLocks noGrp="1"/>
          </p:cNvSpPr>
          <p:nvPr>
            <p:ph type="pic" sz="quarter" idx="11" hasCustomPrompt="1"/>
          </p:nvPr>
        </p:nvSpPr>
        <p:spPr>
          <a:xfrm>
            <a:off x="0" y="0"/>
            <a:ext cx="6096000" cy="6858000"/>
          </a:xfrm>
          <a:noFill/>
        </p:spPr>
        <p:txBody>
          <a:bodyPr/>
          <a:lstStyle>
            <a:lvl1pPr marL="0" indent="0" algn="r">
              <a:buNone/>
              <a:defRPr>
                <a:solidFill>
                  <a:schemeClr val="bg1"/>
                </a:solidFill>
              </a:defRPr>
            </a:lvl1pPr>
          </a:lstStyle>
          <a:p>
            <a:r>
              <a:rPr lang="en-US"/>
              <a:t>Picture</a:t>
            </a:r>
          </a:p>
        </p:txBody>
      </p:sp>
      <p:pic>
        <p:nvPicPr>
          <p:cNvPr id="9" name="Picture 8" descr="Text&#10;&#10;Description automatically generated">
            <a:extLst>
              <a:ext uri="{FF2B5EF4-FFF2-40B4-BE49-F238E27FC236}">
                <a16:creationId xmlns:a16="http://schemas.microsoft.com/office/drawing/2014/main" id="{01DAC2BD-7621-442A-8CBF-421A22F20D2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14626" y="211492"/>
            <a:ext cx="597950" cy="459054"/>
          </a:xfrm>
          <a:prstGeom prst="rect">
            <a:avLst/>
          </a:prstGeom>
        </p:spPr>
      </p:pic>
    </p:spTree>
    <p:extLst>
      <p:ext uri="{BB962C8B-B14F-4D97-AF65-F5344CB8AC3E}">
        <p14:creationId xmlns:p14="http://schemas.microsoft.com/office/powerpoint/2010/main" val="2791993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Divider with Imagery - Grey">
    <p:bg>
      <p:bgPr>
        <a:solidFill>
          <a:schemeClr val="bg1">
            <a:lumMod val="75000"/>
          </a:schemeClr>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F7C567E-72BB-1691-6CAD-0AC0B37A561C}"/>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C92ABEA1-DE96-DF48-7D85-CA6E4DCB6C16}"/>
              </a:ext>
            </a:extLst>
          </p:cNvPr>
          <p:cNvSpPr>
            <a:spLocks noGrp="1"/>
          </p:cNvSpPr>
          <p:nvPr>
            <p:ph type="ctrTitle"/>
          </p:nvPr>
        </p:nvSpPr>
        <p:spPr>
          <a:xfrm>
            <a:off x="6459965" y="1354764"/>
            <a:ext cx="4955544" cy="1506491"/>
          </a:xfrm>
        </p:spPr>
        <p:txBody>
          <a:bodyPr anchor="t">
            <a:noAutofit/>
          </a:bodyPr>
          <a:lstStyle>
            <a:lvl1pPr algn="l">
              <a:defRPr sz="4800">
                <a:solidFill>
                  <a:schemeClr val="accent1"/>
                </a:solidFill>
                <a:latin typeface="+mj-lt"/>
              </a:defRPr>
            </a:lvl1pPr>
          </a:lstStyle>
          <a:p>
            <a:r>
              <a:rPr lang="en-GB"/>
              <a:t>Click to edit Master title style</a:t>
            </a:r>
            <a:endParaRPr lang="en-US"/>
          </a:p>
        </p:txBody>
      </p:sp>
      <p:sp>
        <p:nvSpPr>
          <p:cNvPr id="7" name="Subtitle 2">
            <a:extLst>
              <a:ext uri="{FF2B5EF4-FFF2-40B4-BE49-F238E27FC236}">
                <a16:creationId xmlns:a16="http://schemas.microsoft.com/office/drawing/2014/main" id="{07CE1F88-87C6-E783-01F0-380B24A93B5C}"/>
              </a:ext>
            </a:extLst>
          </p:cNvPr>
          <p:cNvSpPr>
            <a:spLocks noGrp="1"/>
          </p:cNvSpPr>
          <p:nvPr>
            <p:ph type="subTitle" idx="1"/>
          </p:nvPr>
        </p:nvSpPr>
        <p:spPr>
          <a:xfrm>
            <a:off x="6455015" y="2888341"/>
            <a:ext cx="4955544" cy="1655762"/>
          </a:xfrm>
        </p:spPr>
        <p:txBody>
          <a:bodyPr anchor="t">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8" name="Date Placeholder 3">
            <a:extLst>
              <a:ext uri="{FF2B5EF4-FFF2-40B4-BE49-F238E27FC236}">
                <a16:creationId xmlns:a16="http://schemas.microsoft.com/office/drawing/2014/main" id="{2FE6B17B-EEC4-A358-9926-B051FB8B8377}"/>
              </a:ext>
            </a:extLst>
          </p:cNvPr>
          <p:cNvSpPr>
            <a:spLocks noGrp="1"/>
          </p:cNvSpPr>
          <p:nvPr>
            <p:ph type="dt" sz="half" idx="10"/>
          </p:nvPr>
        </p:nvSpPr>
        <p:spPr>
          <a:xfrm>
            <a:off x="6455015" y="6356350"/>
            <a:ext cx="2743200" cy="365125"/>
          </a:xfrm>
        </p:spPr>
        <p:txBody>
          <a:bodyPr/>
          <a:lstStyle>
            <a:lvl1pPr>
              <a:defRPr>
                <a:solidFill>
                  <a:schemeClr val="accent1"/>
                </a:solidFill>
                <a:latin typeface="+mj-lt"/>
              </a:defRPr>
            </a:lvl1pPr>
          </a:lstStyle>
          <a:p>
            <a:endParaRPr lang="en-US"/>
          </a:p>
        </p:txBody>
      </p:sp>
      <p:sp>
        <p:nvSpPr>
          <p:cNvPr id="3" name="Picture Placeholder 16">
            <a:extLst>
              <a:ext uri="{FF2B5EF4-FFF2-40B4-BE49-F238E27FC236}">
                <a16:creationId xmlns:a16="http://schemas.microsoft.com/office/drawing/2014/main" id="{3794F67D-BCA4-55A7-2D3B-472886108E28}"/>
              </a:ext>
            </a:extLst>
          </p:cNvPr>
          <p:cNvSpPr>
            <a:spLocks noGrp="1"/>
          </p:cNvSpPr>
          <p:nvPr>
            <p:ph type="pic" sz="quarter" idx="11" hasCustomPrompt="1"/>
          </p:nvPr>
        </p:nvSpPr>
        <p:spPr>
          <a:xfrm>
            <a:off x="0" y="0"/>
            <a:ext cx="6096000" cy="6858000"/>
          </a:xfrm>
          <a:noFill/>
        </p:spPr>
        <p:txBody>
          <a:bodyPr/>
          <a:lstStyle>
            <a:lvl1pPr marL="0" indent="0" algn="r">
              <a:buNone/>
              <a:defRPr>
                <a:solidFill>
                  <a:schemeClr val="bg1"/>
                </a:solidFill>
              </a:defRPr>
            </a:lvl1pPr>
          </a:lstStyle>
          <a:p>
            <a:r>
              <a:rPr lang="en-US"/>
              <a:t>Picture</a:t>
            </a:r>
          </a:p>
        </p:txBody>
      </p:sp>
      <p:pic>
        <p:nvPicPr>
          <p:cNvPr id="9" name="Picture 8" descr="A picture containing text&#10;&#10;Description automatically generated">
            <a:extLst>
              <a:ext uri="{FF2B5EF4-FFF2-40B4-BE49-F238E27FC236}">
                <a16:creationId xmlns:a16="http://schemas.microsoft.com/office/drawing/2014/main" id="{AD845ED9-ACE0-4505-BFA7-387C776CCBA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585628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 Purple">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BE2482-8622-C84F-94D5-5E247B21C646}"/>
              </a:ext>
            </a:extLst>
          </p:cNvPr>
          <p:cNvSpPr>
            <a:spLocks noGrp="1"/>
          </p:cNvSpPr>
          <p:nvPr>
            <p:ph type="dt" sz="half" idx="10"/>
          </p:nvPr>
        </p:nvSpPr>
        <p:spPr/>
        <p:txBody>
          <a:bodyPr lIns="0"/>
          <a:lstStyle>
            <a:lvl1pPr>
              <a:defRPr>
                <a:solidFill>
                  <a:schemeClr val="accent4"/>
                </a:solidFill>
                <a:latin typeface="+mj-lt"/>
              </a:defRPr>
            </a:lvl1pPr>
          </a:lstStyle>
          <a:p>
            <a:endParaRPr lang="en-US"/>
          </a:p>
        </p:txBody>
      </p:sp>
      <p:sp>
        <p:nvSpPr>
          <p:cNvPr id="11" name="Slide Number Placeholder 5">
            <a:extLst>
              <a:ext uri="{FF2B5EF4-FFF2-40B4-BE49-F238E27FC236}">
                <a16:creationId xmlns:a16="http://schemas.microsoft.com/office/drawing/2014/main" id="{FA1FECDB-65A5-4546-B8EC-90F462C583BC}"/>
              </a:ext>
            </a:extLst>
          </p:cNvPr>
          <p:cNvSpPr>
            <a:spLocks noGrp="1"/>
          </p:cNvSpPr>
          <p:nvPr>
            <p:ph type="sldNum" sz="quarter" idx="12"/>
          </p:nvPr>
        </p:nvSpPr>
        <p:spPr>
          <a:xfrm>
            <a:off x="9303195" y="6356350"/>
            <a:ext cx="2743200" cy="365125"/>
          </a:xfrm>
        </p:spPr>
        <p:txBody>
          <a:bodyPr/>
          <a:lstStyle>
            <a:lvl1pPr>
              <a:defRPr>
                <a:solidFill>
                  <a:schemeClr val="bg1"/>
                </a:solidFill>
                <a:latin typeface="+mj-lt"/>
              </a:defRPr>
            </a:lvl1pPr>
          </a:lstStyle>
          <a:p>
            <a:fld id="{7EB81B2B-FE88-CD45-B1AD-F9ACA635D2C8}" type="slidenum">
              <a:rPr lang="en-US" smtClean="0"/>
              <a:pPr/>
              <a:t>‹#›</a:t>
            </a:fld>
            <a:endParaRPr lang="en-US"/>
          </a:p>
        </p:txBody>
      </p:sp>
      <p:sp>
        <p:nvSpPr>
          <p:cNvPr id="16" name="Title 1">
            <a:extLst>
              <a:ext uri="{FF2B5EF4-FFF2-40B4-BE49-F238E27FC236}">
                <a16:creationId xmlns:a16="http://schemas.microsoft.com/office/drawing/2014/main" id="{15C717B0-C473-0B58-5DCC-A0154B1C0FF7}"/>
              </a:ext>
            </a:extLst>
          </p:cNvPr>
          <p:cNvSpPr>
            <a:spLocks noGrp="1"/>
          </p:cNvSpPr>
          <p:nvPr>
            <p:ph type="ctrTitle"/>
          </p:nvPr>
        </p:nvSpPr>
        <p:spPr>
          <a:xfrm>
            <a:off x="397981" y="1339784"/>
            <a:ext cx="8405360" cy="813331"/>
          </a:xfrm>
        </p:spPr>
        <p:txBody>
          <a:bodyPr lIns="0" anchor="t">
            <a:normAutofit/>
          </a:bodyPr>
          <a:lstStyle>
            <a:lvl1pPr algn="l">
              <a:defRPr sz="4800">
                <a:solidFill>
                  <a:schemeClr val="accent4"/>
                </a:solidFill>
                <a:latin typeface="+mj-lt"/>
              </a:defRPr>
            </a:lvl1pPr>
          </a:lstStyle>
          <a:p>
            <a:r>
              <a:rPr lang="en-GB"/>
              <a:t>Click to edit Master title style</a:t>
            </a:r>
            <a:endParaRPr lang="en-US"/>
          </a:p>
        </p:txBody>
      </p:sp>
      <p:sp>
        <p:nvSpPr>
          <p:cNvPr id="17" name="Subtitle 2">
            <a:extLst>
              <a:ext uri="{FF2B5EF4-FFF2-40B4-BE49-F238E27FC236}">
                <a16:creationId xmlns:a16="http://schemas.microsoft.com/office/drawing/2014/main" id="{425D314F-FF07-653A-AD8B-13E55D98B3DE}"/>
              </a:ext>
            </a:extLst>
          </p:cNvPr>
          <p:cNvSpPr>
            <a:spLocks noGrp="1"/>
          </p:cNvSpPr>
          <p:nvPr>
            <p:ph type="subTitle" idx="1"/>
          </p:nvPr>
        </p:nvSpPr>
        <p:spPr>
          <a:xfrm>
            <a:off x="397980" y="2236546"/>
            <a:ext cx="4855337" cy="813331"/>
          </a:xfrm>
        </p:spPr>
        <p:txBody>
          <a:bodyPr lIns="0">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7" name="Straight Connector 6">
            <a:extLst>
              <a:ext uri="{FF2B5EF4-FFF2-40B4-BE49-F238E27FC236}">
                <a16:creationId xmlns:a16="http://schemas.microsoft.com/office/drawing/2014/main" id="{26332CC0-B678-3895-47A8-902A3BDFEDC3}"/>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pic>
        <p:nvPicPr>
          <p:cNvPr id="8" name="Picture 7" descr="Text&#10;&#10;Description automatically generated">
            <a:extLst>
              <a:ext uri="{FF2B5EF4-FFF2-40B4-BE49-F238E27FC236}">
                <a16:creationId xmlns:a16="http://schemas.microsoft.com/office/drawing/2014/main" id="{EB6EE397-D268-4A33-AC48-121A0F2F541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14626" y="211492"/>
            <a:ext cx="597950" cy="459054"/>
          </a:xfrm>
          <a:prstGeom prst="rect">
            <a:avLst/>
          </a:prstGeom>
        </p:spPr>
      </p:pic>
    </p:spTree>
    <p:extLst>
      <p:ext uri="{BB962C8B-B14F-4D97-AF65-F5344CB8AC3E}">
        <p14:creationId xmlns:p14="http://schemas.microsoft.com/office/powerpoint/2010/main" val="3427892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ivider - Gold">
    <p:bg>
      <p:bgPr>
        <a:solidFill>
          <a:schemeClr val="accent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BE2482-8622-C84F-94D5-5E247B21C646}"/>
              </a:ext>
            </a:extLst>
          </p:cNvPr>
          <p:cNvSpPr>
            <a:spLocks noGrp="1"/>
          </p:cNvSpPr>
          <p:nvPr>
            <p:ph type="dt" sz="half" idx="10"/>
          </p:nvPr>
        </p:nvSpPr>
        <p:spPr/>
        <p:txBody>
          <a:bodyPr lIns="0"/>
          <a:lstStyle>
            <a:lvl1pPr>
              <a:defRPr>
                <a:solidFill>
                  <a:schemeClr val="accent1"/>
                </a:solidFill>
                <a:latin typeface="+mj-lt"/>
              </a:defRPr>
            </a:lvl1pPr>
          </a:lstStyle>
          <a:p>
            <a:endParaRPr lang="en-US"/>
          </a:p>
        </p:txBody>
      </p:sp>
      <p:sp>
        <p:nvSpPr>
          <p:cNvPr id="6" name="Slide Number Placeholder 5">
            <a:extLst>
              <a:ext uri="{FF2B5EF4-FFF2-40B4-BE49-F238E27FC236}">
                <a16:creationId xmlns:a16="http://schemas.microsoft.com/office/drawing/2014/main" id="{81CA24D8-73EB-D543-98D6-FD452FA20FE8}"/>
              </a:ext>
            </a:extLst>
          </p:cNvPr>
          <p:cNvSpPr>
            <a:spLocks noGrp="1"/>
          </p:cNvSpPr>
          <p:nvPr>
            <p:ph type="sldNum" sz="quarter" idx="12"/>
          </p:nvPr>
        </p:nvSpPr>
        <p:spPr>
          <a:xfrm>
            <a:off x="9303195" y="6356350"/>
            <a:ext cx="2743200" cy="365125"/>
          </a:xfrm>
          <a:prstGeom prst="rect">
            <a:avLst/>
          </a:prstGeom>
        </p:spPr>
        <p:txBody>
          <a:bodyPr/>
          <a:lstStyle>
            <a:lvl1pPr>
              <a:defRPr>
                <a:solidFill>
                  <a:schemeClr val="bg1"/>
                </a:solidFill>
                <a:latin typeface="+mj-lt"/>
              </a:defRPr>
            </a:lvl1pPr>
          </a:lstStyle>
          <a:p>
            <a:fld id="{7EB81B2B-FE88-CD45-B1AD-F9ACA635D2C8}" type="slidenum">
              <a:rPr lang="en-US" smtClean="0"/>
              <a:pPr/>
              <a:t>‹#›</a:t>
            </a:fld>
            <a:endParaRPr lang="en-US"/>
          </a:p>
        </p:txBody>
      </p:sp>
      <p:cxnSp>
        <p:nvCxnSpPr>
          <p:cNvPr id="8" name="Straight Connector 7">
            <a:extLst>
              <a:ext uri="{FF2B5EF4-FFF2-40B4-BE49-F238E27FC236}">
                <a16:creationId xmlns:a16="http://schemas.microsoft.com/office/drawing/2014/main" id="{256E9AF7-91FC-1FF5-4EB4-2569D2F058CC}"/>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8C6C5F6-0BDC-6FE7-27C9-6692C3492C8E}"/>
              </a:ext>
            </a:extLst>
          </p:cNvPr>
          <p:cNvSpPr>
            <a:spLocks noGrp="1"/>
          </p:cNvSpPr>
          <p:nvPr>
            <p:ph type="ctrTitle"/>
          </p:nvPr>
        </p:nvSpPr>
        <p:spPr>
          <a:xfrm>
            <a:off x="397981" y="1339784"/>
            <a:ext cx="8405360" cy="813331"/>
          </a:xfrm>
        </p:spPr>
        <p:txBody>
          <a:bodyPr lIns="0" anchor="t">
            <a:normAutofit/>
          </a:bodyPr>
          <a:lstStyle>
            <a:lvl1pPr algn="l">
              <a:defRPr sz="4800">
                <a:solidFill>
                  <a:schemeClr val="accent1"/>
                </a:solidFill>
                <a:latin typeface="+mj-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2CC2D833-A457-D094-33ED-62D379D0C68E}"/>
              </a:ext>
            </a:extLst>
          </p:cNvPr>
          <p:cNvSpPr>
            <a:spLocks noGrp="1"/>
          </p:cNvSpPr>
          <p:nvPr>
            <p:ph type="subTitle" idx="1"/>
          </p:nvPr>
        </p:nvSpPr>
        <p:spPr>
          <a:xfrm>
            <a:off x="397980" y="2236546"/>
            <a:ext cx="4855337" cy="813331"/>
          </a:xfrm>
        </p:spPr>
        <p:txBody>
          <a:bodyPr lIns="0">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descr="Text&#10;&#10;Description automatically generated">
            <a:extLst>
              <a:ext uri="{FF2B5EF4-FFF2-40B4-BE49-F238E27FC236}">
                <a16:creationId xmlns:a16="http://schemas.microsoft.com/office/drawing/2014/main" id="{C8145036-5F60-462E-9B6A-57BADB24FB2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14626" y="211492"/>
            <a:ext cx="597950" cy="459054"/>
          </a:xfrm>
          <a:prstGeom prst="rect">
            <a:avLst/>
          </a:prstGeom>
        </p:spPr>
      </p:pic>
    </p:spTree>
    <p:extLst>
      <p:ext uri="{BB962C8B-B14F-4D97-AF65-F5344CB8AC3E}">
        <p14:creationId xmlns:p14="http://schemas.microsoft.com/office/powerpoint/2010/main" val="1327735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ivider - Grey">
    <p:bg>
      <p:bgPr>
        <a:solidFill>
          <a:schemeClr val="bg1">
            <a:lumMod val="75000"/>
          </a:schemeClr>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BE2482-8622-C84F-94D5-5E247B21C646}"/>
              </a:ext>
            </a:extLst>
          </p:cNvPr>
          <p:cNvSpPr>
            <a:spLocks noGrp="1"/>
          </p:cNvSpPr>
          <p:nvPr>
            <p:ph type="dt" sz="half" idx="10"/>
          </p:nvPr>
        </p:nvSpPr>
        <p:spPr/>
        <p:txBody>
          <a:bodyPr lIns="0"/>
          <a:lstStyle>
            <a:lvl1pPr>
              <a:defRPr>
                <a:solidFill>
                  <a:schemeClr val="accent1"/>
                </a:solidFill>
                <a:latin typeface="+mj-lt"/>
              </a:defRPr>
            </a:lvl1pPr>
          </a:lstStyle>
          <a:p>
            <a:endParaRPr lang="en-US"/>
          </a:p>
        </p:txBody>
      </p:sp>
      <p:sp>
        <p:nvSpPr>
          <p:cNvPr id="6" name="Slide Number Placeholder 5">
            <a:extLst>
              <a:ext uri="{FF2B5EF4-FFF2-40B4-BE49-F238E27FC236}">
                <a16:creationId xmlns:a16="http://schemas.microsoft.com/office/drawing/2014/main" id="{81CA24D8-73EB-D543-98D6-FD452FA20FE8}"/>
              </a:ext>
            </a:extLst>
          </p:cNvPr>
          <p:cNvSpPr>
            <a:spLocks noGrp="1"/>
          </p:cNvSpPr>
          <p:nvPr>
            <p:ph type="sldNum" sz="quarter" idx="12"/>
          </p:nvPr>
        </p:nvSpPr>
        <p:spPr>
          <a:xfrm>
            <a:off x="9303195" y="6356350"/>
            <a:ext cx="2743200" cy="365125"/>
          </a:xfrm>
          <a:prstGeom prst="rect">
            <a:avLst/>
          </a:prstGeom>
        </p:spPr>
        <p:txBody>
          <a:bodyPr/>
          <a:lstStyle>
            <a:lvl1pPr>
              <a:defRPr>
                <a:solidFill>
                  <a:schemeClr val="bg1"/>
                </a:solidFill>
                <a:latin typeface="+mj-lt"/>
              </a:defRPr>
            </a:lvl1pPr>
          </a:lstStyle>
          <a:p>
            <a:fld id="{7EB81B2B-FE88-CD45-B1AD-F9ACA635D2C8}" type="slidenum">
              <a:rPr lang="en-US" smtClean="0"/>
              <a:pPr/>
              <a:t>‹#›</a:t>
            </a:fld>
            <a:endParaRPr lang="en-US"/>
          </a:p>
        </p:txBody>
      </p:sp>
      <p:cxnSp>
        <p:nvCxnSpPr>
          <p:cNvPr id="8" name="Straight Connector 7">
            <a:extLst>
              <a:ext uri="{FF2B5EF4-FFF2-40B4-BE49-F238E27FC236}">
                <a16:creationId xmlns:a16="http://schemas.microsoft.com/office/drawing/2014/main" id="{F16803CC-FF40-6226-760F-E5732BDC2DCB}"/>
              </a:ext>
            </a:extLst>
          </p:cNvPr>
          <p:cNvCxnSpPr>
            <a:cxnSpLocks/>
          </p:cNvCxnSpPr>
          <p:nvPr userDrawn="1"/>
        </p:nvCxnSpPr>
        <p:spPr>
          <a:xfrm>
            <a:off x="0" y="838456"/>
            <a:ext cx="121920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D3F13FBA-6FF5-A8DB-705E-FF7B62367A92}"/>
              </a:ext>
            </a:extLst>
          </p:cNvPr>
          <p:cNvSpPr>
            <a:spLocks noGrp="1"/>
          </p:cNvSpPr>
          <p:nvPr>
            <p:ph type="ctrTitle"/>
          </p:nvPr>
        </p:nvSpPr>
        <p:spPr>
          <a:xfrm>
            <a:off x="397981" y="1339784"/>
            <a:ext cx="8405360" cy="813331"/>
          </a:xfrm>
        </p:spPr>
        <p:txBody>
          <a:bodyPr lIns="0" anchor="t">
            <a:normAutofit/>
          </a:bodyPr>
          <a:lstStyle>
            <a:lvl1pPr algn="l">
              <a:defRPr sz="4800">
                <a:solidFill>
                  <a:schemeClr val="accent1"/>
                </a:solidFill>
                <a:latin typeface="+mj-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FABECE11-2FEC-3A5A-70D6-CA2F537B323D}"/>
              </a:ext>
            </a:extLst>
          </p:cNvPr>
          <p:cNvSpPr>
            <a:spLocks noGrp="1"/>
          </p:cNvSpPr>
          <p:nvPr>
            <p:ph type="subTitle" idx="1"/>
          </p:nvPr>
        </p:nvSpPr>
        <p:spPr>
          <a:xfrm>
            <a:off x="397980" y="2236546"/>
            <a:ext cx="4855337" cy="813331"/>
          </a:xfrm>
        </p:spPr>
        <p:txBody>
          <a:bodyPr lIns="0">
            <a:normAutofit/>
          </a:bodyPr>
          <a:lstStyle>
            <a:lvl1pPr marL="0" indent="0" algn="l">
              <a:buNone/>
              <a:defRPr sz="1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9CD9A587-48E0-4784-86C8-0D7786AE8DE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327368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97A5542-84F2-7742-AFF5-2CDFE7D092C0}"/>
              </a:ext>
            </a:extLst>
          </p:cNvPr>
          <p:cNvSpPr>
            <a:spLocks noGrp="1"/>
          </p:cNvSpPr>
          <p:nvPr>
            <p:ph type="sldNum" sz="quarter" idx="12"/>
          </p:nvPr>
        </p:nvSpPr>
        <p:spPr>
          <a:xfrm>
            <a:off x="9303195" y="6356350"/>
            <a:ext cx="2743200" cy="365125"/>
          </a:xfrm>
        </p:spPr>
        <p:txBody>
          <a:bodyPr/>
          <a:lstStyle>
            <a:lvl1pPr>
              <a:defRPr>
                <a:solidFill>
                  <a:schemeClr val="tx1"/>
                </a:solidFill>
                <a:latin typeface="+mj-lt"/>
              </a:defRPr>
            </a:lvl1pPr>
          </a:lstStyle>
          <a:p>
            <a:fld id="{7EB81B2B-FE88-CD45-B1AD-F9ACA635D2C8}" type="slidenum">
              <a:rPr lang="en-US" smtClean="0"/>
              <a:pPr/>
              <a:t>‹#›</a:t>
            </a:fld>
            <a:endParaRPr lang="en-US"/>
          </a:p>
        </p:txBody>
      </p:sp>
      <p:cxnSp>
        <p:nvCxnSpPr>
          <p:cNvPr id="7" name="Straight Connector 6">
            <a:extLst>
              <a:ext uri="{FF2B5EF4-FFF2-40B4-BE49-F238E27FC236}">
                <a16:creationId xmlns:a16="http://schemas.microsoft.com/office/drawing/2014/main" id="{30FD9E17-FB5B-BB43-8F6D-15BA50B453A7}"/>
              </a:ext>
            </a:extLst>
          </p:cNvPr>
          <p:cNvCxnSpPr>
            <a:cxnSpLocks/>
          </p:cNvCxnSpPr>
          <p:nvPr userDrawn="1"/>
        </p:nvCxnSpPr>
        <p:spPr>
          <a:xfrm>
            <a:off x="0" y="838456"/>
            <a:ext cx="12192000"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1456F193-5B28-A0FF-CD7E-784B21CE02BB}"/>
              </a:ext>
            </a:extLst>
          </p:cNvPr>
          <p:cNvSpPr>
            <a:spLocks noGrp="1"/>
          </p:cNvSpPr>
          <p:nvPr>
            <p:ph type="ctrTitle"/>
          </p:nvPr>
        </p:nvSpPr>
        <p:spPr>
          <a:xfrm>
            <a:off x="301070" y="136526"/>
            <a:ext cx="10896717" cy="701930"/>
          </a:xfrm>
        </p:spPr>
        <p:txBody>
          <a:bodyPr lIns="0" anchor="t">
            <a:normAutofit/>
          </a:bodyPr>
          <a:lstStyle>
            <a:lvl1pPr algn="l">
              <a:defRPr sz="4800">
                <a:solidFill>
                  <a:schemeClr val="accent1"/>
                </a:solidFill>
                <a:latin typeface="+mj-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D09BD249-004D-E15A-D62B-B224B4900FEF}"/>
              </a:ext>
            </a:extLst>
          </p:cNvPr>
          <p:cNvSpPr>
            <a:spLocks noGrp="1"/>
          </p:cNvSpPr>
          <p:nvPr>
            <p:ph type="subTitle" idx="1"/>
          </p:nvPr>
        </p:nvSpPr>
        <p:spPr>
          <a:xfrm>
            <a:off x="301071" y="1057671"/>
            <a:ext cx="11394248" cy="4382431"/>
          </a:xfrm>
        </p:spPr>
        <p:txBody>
          <a:bodyPr lIns="0">
            <a:normAutofit/>
          </a:bodyPr>
          <a:lstStyle>
            <a:lvl1pPr marL="0" indent="0" algn="l">
              <a:buNone/>
              <a:defRPr sz="28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picture containing text&#10;&#10;Description automatically generated">
            <a:extLst>
              <a:ext uri="{FF2B5EF4-FFF2-40B4-BE49-F238E27FC236}">
                <a16:creationId xmlns:a16="http://schemas.microsoft.com/office/drawing/2014/main" id="{823A3329-5E12-40FC-8E5D-562FC1ECA6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821" r="25585" b="32500"/>
          <a:stretch/>
        </p:blipFill>
        <p:spPr>
          <a:xfrm>
            <a:off x="11197788" y="217797"/>
            <a:ext cx="582319" cy="457200"/>
          </a:xfrm>
          <a:prstGeom prst="rect">
            <a:avLst/>
          </a:prstGeom>
        </p:spPr>
      </p:pic>
    </p:spTree>
    <p:extLst>
      <p:ext uri="{BB962C8B-B14F-4D97-AF65-F5344CB8AC3E}">
        <p14:creationId xmlns:p14="http://schemas.microsoft.com/office/powerpoint/2010/main" val="1152269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DAA755-1E9C-6740-B01A-7D552C9C7506}"/>
              </a:ext>
            </a:extLst>
          </p:cNvPr>
          <p:cNvSpPr>
            <a:spLocks noGrp="1"/>
          </p:cNvSpPr>
          <p:nvPr>
            <p:ph type="title"/>
          </p:nvPr>
        </p:nvSpPr>
        <p:spPr>
          <a:xfrm>
            <a:off x="385859" y="1005422"/>
            <a:ext cx="10515600" cy="613728"/>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BC8395C-2251-2C4B-B8FA-8C5B26506E24}"/>
              </a:ext>
            </a:extLst>
          </p:cNvPr>
          <p:cNvSpPr>
            <a:spLocks noGrp="1"/>
          </p:cNvSpPr>
          <p:nvPr>
            <p:ph type="body" idx="1"/>
          </p:nvPr>
        </p:nvSpPr>
        <p:spPr>
          <a:xfrm>
            <a:off x="385859" y="1806140"/>
            <a:ext cx="10515600" cy="434973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E16E519-C2B8-BB45-B1C2-777B40DA1054}"/>
              </a:ext>
            </a:extLst>
          </p:cNvPr>
          <p:cNvSpPr>
            <a:spLocks noGrp="1"/>
          </p:cNvSpPr>
          <p:nvPr>
            <p:ph type="dt" sz="half" idx="2"/>
          </p:nvPr>
        </p:nvSpPr>
        <p:spPr>
          <a:xfrm>
            <a:off x="385859" y="6356350"/>
            <a:ext cx="2743200" cy="365125"/>
          </a:xfrm>
          <a:prstGeom prst="rect">
            <a:avLst/>
          </a:prstGeom>
        </p:spPr>
        <p:txBody>
          <a:bodyPr vert="horz" lIns="91440" tIns="45720" rIns="91440" bIns="45720" rtlCol="0" anchor="ctr"/>
          <a:lstStyle>
            <a:lvl1pPr algn="l">
              <a:defRPr sz="900" b="0" i="0">
                <a:solidFill>
                  <a:schemeClr val="tx1"/>
                </a:solidFill>
                <a:latin typeface="Arial" panose="020B0604020202020204" pitchFamily="34" charset="0"/>
                <a:ea typeface="Noto Sans TC" panose="020B0500000000000000" pitchFamily="34" charset="-128"/>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95FEF176-F9EE-8A47-80FF-83921178D8F1}"/>
              </a:ext>
            </a:extLst>
          </p:cNvPr>
          <p:cNvSpPr>
            <a:spLocks noGrp="1"/>
          </p:cNvSpPr>
          <p:nvPr>
            <p:ph type="sldNum" sz="quarter" idx="4"/>
          </p:nvPr>
        </p:nvSpPr>
        <p:spPr>
          <a:xfrm>
            <a:off x="9185302" y="6356350"/>
            <a:ext cx="2743200" cy="365125"/>
          </a:xfrm>
          <a:prstGeom prst="rect">
            <a:avLst/>
          </a:prstGeom>
        </p:spPr>
        <p:txBody>
          <a:bodyPr vert="horz" lIns="91440" tIns="45720" rIns="91440" bIns="45720" rtlCol="0" anchor="ctr"/>
          <a:lstStyle>
            <a:lvl1pPr algn="r">
              <a:defRPr sz="900">
                <a:solidFill>
                  <a:schemeClr val="tx1"/>
                </a:solidFill>
                <a:latin typeface="Arial" panose="020B0604020202020204" pitchFamily="34" charset="0"/>
                <a:ea typeface="Noto Sans TC" panose="020B0500000000000000" pitchFamily="34" charset="-128"/>
                <a:cs typeface="Arial" panose="020B0604020202020204" pitchFamily="34" charset="0"/>
              </a:defRPr>
            </a:lvl1pPr>
          </a:lstStyle>
          <a:p>
            <a:fld id="{7EB81B2B-FE88-CD45-B1AD-F9ACA635D2C8}" type="slidenum">
              <a:rPr lang="en-US" smtClean="0"/>
              <a:pPr/>
              <a:t>‹#›</a:t>
            </a:fld>
            <a:endParaRPr lang="en-US"/>
          </a:p>
        </p:txBody>
      </p:sp>
      <p:sp>
        <p:nvSpPr>
          <p:cNvPr id="7" name="Footer Placeholder 3">
            <a:extLst>
              <a:ext uri="{FF2B5EF4-FFF2-40B4-BE49-F238E27FC236}">
                <a16:creationId xmlns:a16="http://schemas.microsoft.com/office/drawing/2014/main" id="{5C58B711-0EFA-5541-A997-10D75CC94E7D}"/>
              </a:ext>
            </a:extLst>
          </p:cNvPr>
          <p:cNvSpPr>
            <a:spLocks noGrp="1"/>
          </p:cNvSpPr>
          <p:nvPr>
            <p:ph type="ftr" sz="quarter" idx="3"/>
          </p:nvPr>
        </p:nvSpPr>
        <p:spPr>
          <a:xfrm>
            <a:off x="385859" y="338284"/>
            <a:ext cx="3214838" cy="333207"/>
          </a:xfrm>
          <a:prstGeom prst="rect">
            <a:avLst/>
          </a:prstGeom>
        </p:spPr>
        <p:txBody>
          <a:bodyPr/>
          <a:lstStyle>
            <a:lvl1pPr algn="l">
              <a:defRPr sz="1400" b="0" i="0">
                <a:latin typeface="Arial" panose="020B0604020202020204" pitchFamily="34" charset="0"/>
                <a:ea typeface="Noto Sans TC" panose="020B0500000000000000" pitchFamily="34" charset="-128"/>
                <a:cs typeface="Arial" panose="020B0604020202020204" pitchFamily="34" charset="0"/>
              </a:defRPr>
            </a:lvl1pPr>
          </a:lstStyle>
          <a:p>
            <a:endParaRPr lang="en-US"/>
          </a:p>
        </p:txBody>
      </p:sp>
    </p:spTree>
    <p:extLst>
      <p:ext uri="{BB962C8B-B14F-4D97-AF65-F5344CB8AC3E}">
        <p14:creationId xmlns:p14="http://schemas.microsoft.com/office/powerpoint/2010/main" val="142151672"/>
      </p:ext>
    </p:extLst>
  </p:cSld>
  <p:clrMap bg1="lt1" tx1="dk1" bg2="lt2" tx2="dk2" accent1="accent1" accent2="accent2" accent3="accent3" accent4="accent4" accent5="accent5" accent6="accent6" hlink="hlink" folHlink="folHlink"/>
  <p:sldLayoutIdLst>
    <p:sldLayoutId id="2147483681" r:id="rId1"/>
    <p:sldLayoutId id="2147483672" r:id="rId2"/>
    <p:sldLayoutId id="2147483660" r:id="rId3"/>
    <p:sldLayoutId id="2147483662" r:id="rId4"/>
    <p:sldLayoutId id="2147483661" r:id="rId5"/>
    <p:sldLayoutId id="2147483651" r:id="rId6"/>
    <p:sldLayoutId id="2147483670" r:id="rId7"/>
    <p:sldLayoutId id="2147483668" r:id="rId8"/>
    <p:sldLayoutId id="2147483669" r:id="rId9"/>
    <p:sldLayoutId id="2147483652" r:id="rId10"/>
    <p:sldLayoutId id="2147483654" r:id="rId11"/>
    <p:sldLayoutId id="2147483676" r:id="rId12"/>
    <p:sldLayoutId id="2147483671" r:id="rId13"/>
    <p:sldLayoutId id="2147483674" r:id="rId14"/>
    <p:sldLayoutId id="2147483677" r:id="rId15"/>
  </p:sldLayoutIdLst>
  <p:hf hdr="0" ftr="0" dt="0"/>
  <p:txStyles>
    <p:titleStyle>
      <a:lvl1pPr algn="l" defTabSz="914400" rtl="0" eaLnBrk="1" latinLnBrk="0" hangingPunct="1">
        <a:lnSpc>
          <a:spcPct val="90000"/>
        </a:lnSpc>
        <a:spcBef>
          <a:spcPct val="0"/>
        </a:spcBef>
        <a:buNone/>
        <a:defRPr sz="28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SzPct val="100000"/>
        <a:buFont typeface="Arial" panose="020B0604020202020204" pitchFamily="34" charset="0"/>
        <a:buChar char="•"/>
        <a:defRPr sz="20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8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6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SzPct val="100000"/>
        <a:buFont typeface="Arial" panose="020B0604020202020204" pitchFamily="34" charset="0"/>
        <a:buChar char="•"/>
        <a:defRPr sz="16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286D4D-024C-1907-73EE-2CBDEC2AF282}"/>
              </a:ext>
            </a:extLst>
          </p:cNvPr>
          <p:cNvSpPr>
            <a:spLocks noGrp="1"/>
          </p:cNvSpPr>
          <p:nvPr>
            <p:ph type="ctrTitle"/>
          </p:nvPr>
        </p:nvSpPr>
        <p:spPr>
          <a:xfrm>
            <a:off x="220853" y="2170723"/>
            <a:ext cx="11750293" cy="1831434"/>
          </a:xfrm>
        </p:spPr>
        <p:txBody>
          <a:bodyPr/>
          <a:lstStyle/>
          <a:p>
            <a:r>
              <a:rPr lang="en-US" altLang="zh-CN">
                <a:latin typeface="+mj-lt"/>
              </a:rPr>
              <a:t>Saving Lost Intents in Network Configurations</a:t>
            </a:r>
            <a:endParaRPr lang="en-US" altLang="zh-CN" sz="3600">
              <a:latin typeface="+mj-lt"/>
            </a:endParaRPr>
          </a:p>
        </p:txBody>
      </p:sp>
      <p:sp>
        <p:nvSpPr>
          <p:cNvPr id="3" name="副標題 2">
            <a:extLst>
              <a:ext uri="{FF2B5EF4-FFF2-40B4-BE49-F238E27FC236}">
                <a16:creationId xmlns:a16="http://schemas.microsoft.com/office/drawing/2014/main" id="{B849EE21-C90F-0DF8-4105-01D5493D8E86}"/>
              </a:ext>
            </a:extLst>
          </p:cNvPr>
          <p:cNvSpPr>
            <a:spLocks noGrp="1"/>
          </p:cNvSpPr>
          <p:nvPr>
            <p:ph type="subTitle" idx="1"/>
          </p:nvPr>
        </p:nvSpPr>
        <p:spPr>
          <a:xfrm>
            <a:off x="1225694" y="4482528"/>
            <a:ext cx="10177154" cy="1514740"/>
          </a:xfrm>
        </p:spPr>
        <p:txBody>
          <a:bodyPr vert="horz" lIns="91440" tIns="45720" rIns="91440" bIns="45720" rtlCol="0" anchor="t">
            <a:noAutofit/>
          </a:bodyPr>
          <a:lstStyle/>
          <a:p>
            <a:r>
              <a:rPr lang="en-US" altLang="zh-HK" sz="2800">
                <a:latin typeface="+mn-lt"/>
                <a:ea typeface="Microsoft JhengHei"/>
                <a:cs typeface="Arial"/>
              </a:rPr>
              <a:t>Jianqiang Li</a:t>
            </a:r>
            <a:r>
              <a:rPr lang="en-US" altLang="zh-HK" sz="2800" baseline="30000">
                <a:latin typeface="+mn-lt"/>
                <a:ea typeface="Microsoft JhengHei"/>
                <a:cs typeface="Arial"/>
              </a:rPr>
              <a:t>1</a:t>
            </a:r>
            <a:r>
              <a:rPr lang="en-US" altLang="zh-HK" sz="2800">
                <a:latin typeface="+mn-lt"/>
                <a:ea typeface="Microsoft JhengHei"/>
                <a:cs typeface="Arial"/>
              </a:rPr>
              <a:t>, Wenlong Ding</a:t>
            </a:r>
            <a:r>
              <a:rPr lang="en-US" altLang="zh-HK" sz="2800" baseline="30000">
                <a:latin typeface="+mn-lt"/>
                <a:ea typeface="Microsoft JhengHei"/>
                <a:cs typeface="Arial"/>
              </a:rPr>
              <a:t>1</a:t>
            </a:r>
            <a:r>
              <a:rPr lang="en-US" altLang="zh-HK" sz="2800">
                <a:latin typeface="+mn-lt"/>
                <a:ea typeface="Microsoft JhengHei"/>
                <a:cs typeface="Arial"/>
              </a:rPr>
              <a:t>, </a:t>
            </a:r>
            <a:r>
              <a:rPr lang="en-US" altLang="zh-HK" sz="2800" err="1">
                <a:latin typeface="+mn-lt"/>
                <a:ea typeface="Microsoft JhengHei"/>
                <a:cs typeface="Arial"/>
              </a:rPr>
              <a:t>Zhixiong</a:t>
            </a:r>
            <a:r>
              <a:rPr lang="en-US" altLang="zh-HK" sz="2800">
                <a:latin typeface="+mn-lt"/>
                <a:ea typeface="Microsoft JhengHei"/>
                <a:cs typeface="Arial"/>
              </a:rPr>
              <a:t> Niu</a:t>
            </a:r>
            <a:r>
              <a:rPr lang="en-US" altLang="zh-HK" sz="2800" baseline="30000">
                <a:latin typeface="+mn-lt"/>
                <a:ea typeface="Microsoft JhengHei"/>
                <a:cs typeface="Arial"/>
              </a:rPr>
              <a:t>2</a:t>
            </a:r>
            <a:r>
              <a:rPr lang="en-US" altLang="zh-HK" sz="2800">
                <a:latin typeface="+mn-lt"/>
                <a:ea typeface="Microsoft JhengHei"/>
                <a:cs typeface="Arial"/>
              </a:rPr>
              <a:t>, Yongqiang Xiong</a:t>
            </a:r>
            <a:r>
              <a:rPr lang="en-US" altLang="zh-HK" sz="2800" baseline="30000">
                <a:latin typeface="+mn-lt"/>
                <a:ea typeface="Microsoft JhengHei"/>
                <a:cs typeface="Arial"/>
              </a:rPr>
              <a:t>2</a:t>
            </a:r>
            <a:r>
              <a:rPr lang="en-US" altLang="zh-HK" sz="2800">
                <a:latin typeface="+mn-lt"/>
                <a:ea typeface="Microsoft JhengHei"/>
                <a:cs typeface="Arial"/>
              </a:rPr>
              <a:t>, Hong Xu</a:t>
            </a:r>
            <a:r>
              <a:rPr lang="en-US" altLang="zh-HK" sz="2800" baseline="30000">
                <a:latin typeface="+mn-lt"/>
                <a:ea typeface="Microsoft JhengHei"/>
                <a:cs typeface="Arial"/>
              </a:rPr>
              <a:t>1</a:t>
            </a:r>
          </a:p>
          <a:p>
            <a:r>
              <a:rPr kumimoji="1" lang="en-US" altLang="zh-HK" sz="2400" baseline="30000">
                <a:latin typeface="+mn-lt"/>
              </a:rPr>
              <a:t>1</a:t>
            </a:r>
            <a:r>
              <a:rPr kumimoji="1" lang="en-US" altLang="zh-HK" sz="2400">
                <a:latin typeface="+mn-lt"/>
              </a:rPr>
              <a:t>The Chinese University of Hong Kong, </a:t>
            </a:r>
            <a:r>
              <a:rPr kumimoji="1" lang="en-US" altLang="zh-HK" sz="2400" baseline="30000">
                <a:latin typeface="+mn-lt"/>
              </a:rPr>
              <a:t>2</a:t>
            </a:r>
            <a:r>
              <a:rPr kumimoji="1" lang="en-US" altLang="zh-HK" sz="2400">
                <a:latin typeface="+mn-lt"/>
              </a:rPr>
              <a:t>Microsoft Research Asia</a:t>
            </a:r>
            <a:endParaRPr kumimoji="1" lang="zh-HK" altLang="en-US" sz="2400">
              <a:latin typeface="+mn-lt"/>
            </a:endParaRPr>
          </a:p>
        </p:txBody>
      </p:sp>
      <p:grpSp>
        <p:nvGrpSpPr>
          <p:cNvPr id="4" name="组合 3">
            <a:extLst>
              <a:ext uri="{FF2B5EF4-FFF2-40B4-BE49-F238E27FC236}">
                <a16:creationId xmlns:a16="http://schemas.microsoft.com/office/drawing/2014/main" id="{FF31B8A8-C4E4-1612-7CA0-21DE65C2D666}"/>
              </a:ext>
            </a:extLst>
          </p:cNvPr>
          <p:cNvGrpSpPr/>
          <p:nvPr/>
        </p:nvGrpSpPr>
        <p:grpSpPr>
          <a:xfrm>
            <a:off x="8906608" y="328708"/>
            <a:ext cx="2496240" cy="654550"/>
            <a:chOff x="1742614" y="4719039"/>
            <a:chExt cx="2496240" cy="654550"/>
          </a:xfrm>
        </p:grpSpPr>
        <p:pic>
          <p:nvPicPr>
            <p:cNvPr id="5" name="Picture 6" descr="RE1Mu3b?ver=5c31">
              <a:extLst>
                <a:ext uri="{FF2B5EF4-FFF2-40B4-BE49-F238E27FC236}">
                  <a16:creationId xmlns:a16="http://schemas.microsoft.com/office/drawing/2014/main" id="{6FC089E2-4BD9-46E6-5E16-D1BAFEFC7C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8653"/>
            <a:stretch/>
          </p:blipFill>
          <p:spPr bwMode="auto">
            <a:xfrm>
              <a:off x="1742614" y="4719039"/>
              <a:ext cx="656117" cy="654550"/>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16">
              <a:extLst>
                <a:ext uri="{FF2B5EF4-FFF2-40B4-BE49-F238E27FC236}">
                  <a16:creationId xmlns:a16="http://schemas.microsoft.com/office/drawing/2014/main" id="{B50FADAA-7349-FC0B-1CB6-E4BCD8E3774A}"/>
                </a:ext>
              </a:extLst>
            </p:cNvPr>
            <p:cNvSpPr txBox="1"/>
            <p:nvPr/>
          </p:nvSpPr>
          <p:spPr>
            <a:xfrm>
              <a:off x="2494466" y="4769315"/>
              <a:ext cx="1744388" cy="553998"/>
            </a:xfrm>
            <a:prstGeom prst="rect">
              <a:avLst/>
            </a:prstGeom>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kumimoji="1" lang="en-US" altLang="zh-CN" sz="3000">
                  <a:solidFill>
                    <a:schemeClr val="bg1"/>
                  </a:solidFill>
                  <a:latin typeface="Helvetica" pitchFamily="2" charset="0"/>
                </a:rPr>
                <a:t>Microsoft</a:t>
              </a:r>
              <a:endParaRPr kumimoji="1" lang="zh-CN" altLang="en-US" sz="3000">
                <a:solidFill>
                  <a:schemeClr val="bg1"/>
                </a:solidFill>
                <a:latin typeface="Helvetica" pitchFamily="2" charset="0"/>
              </a:endParaRPr>
            </a:p>
          </p:txBody>
        </p:sp>
      </p:grpSp>
    </p:spTree>
    <p:extLst>
      <p:ext uri="{BB962C8B-B14F-4D97-AF65-F5344CB8AC3E}">
        <p14:creationId xmlns:p14="http://schemas.microsoft.com/office/powerpoint/2010/main" val="1860514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5B601-727A-75C8-24F4-7782E720D82F}"/>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B4A40357-4822-5E8E-113D-30758A7DE9E1}"/>
              </a:ext>
            </a:extLst>
          </p:cNvPr>
          <p:cNvSpPr>
            <a:spLocks noGrp="1"/>
          </p:cNvSpPr>
          <p:nvPr>
            <p:ph type="sldNum" sz="quarter" idx="16"/>
          </p:nvPr>
        </p:nvSpPr>
        <p:spPr/>
        <p:txBody>
          <a:bodyPr/>
          <a:lstStyle/>
          <a:p>
            <a:fld id="{7EB81B2B-FE88-CD45-B1AD-F9ACA635D2C8}" type="slidenum">
              <a:rPr lang="en-US" smtClean="0"/>
              <a:pPr/>
              <a:t>10</a:t>
            </a:fld>
            <a:endParaRPr lang="en-US"/>
          </a:p>
        </p:txBody>
      </p:sp>
      <p:sp>
        <p:nvSpPr>
          <p:cNvPr id="4" name="标题 3">
            <a:extLst>
              <a:ext uri="{FF2B5EF4-FFF2-40B4-BE49-F238E27FC236}">
                <a16:creationId xmlns:a16="http://schemas.microsoft.com/office/drawing/2014/main" id="{FFE10A1E-93CC-BE13-9659-6E3E6BDDCF38}"/>
              </a:ext>
            </a:extLst>
          </p:cNvPr>
          <p:cNvSpPr>
            <a:spLocks noGrp="1"/>
          </p:cNvSpPr>
          <p:nvPr>
            <p:ph type="title"/>
          </p:nvPr>
        </p:nvSpPr>
        <p:spPr>
          <a:xfrm>
            <a:off x="300932" y="136823"/>
            <a:ext cx="11627569" cy="713556"/>
          </a:xfrm>
        </p:spPr>
        <p:txBody>
          <a:bodyPr/>
          <a:lstStyle/>
          <a:p>
            <a:r>
              <a:rPr lang="en-US" altLang="zh-CN" sz="3600"/>
              <a:t>Design 3: Temporal Validation</a:t>
            </a:r>
            <a:endParaRPr kumimoji="1" lang="zh-CN" altLang="en-US" sz="3600"/>
          </a:p>
        </p:txBody>
      </p:sp>
      <p:sp>
        <p:nvSpPr>
          <p:cNvPr id="9" name="文本占位符 4">
            <a:extLst>
              <a:ext uri="{FF2B5EF4-FFF2-40B4-BE49-F238E27FC236}">
                <a16:creationId xmlns:a16="http://schemas.microsoft.com/office/drawing/2014/main" id="{CFBC2E9C-79D3-F85D-7945-9CB110D459B5}"/>
              </a:ext>
            </a:extLst>
          </p:cNvPr>
          <p:cNvSpPr>
            <a:spLocks noGrp="1"/>
          </p:cNvSpPr>
          <p:nvPr>
            <p:ph type="body" sz="half" idx="2"/>
          </p:nvPr>
        </p:nvSpPr>
        <p:spPr>
          <a:xfrm>
            <a:off x="300932" y="1085439"/>
            <a:ext cx="11821887" cy="2343561"/>
          </a:xfrm>
        </p:spPr>
        <p:txBody>
          <a:bodyPr vert="horz" lIns="0" tIns="45720" rIns="91440" bIns="45720" rtlCol="0" anchor="t">
            <a:normAutofit/>
          </a:bodyPr>
          <a:lstStyle/>
          <a:p>
            <a:pPr marL="342900" indent="-342900">
              <a:buFont typeface="Arial" panose="020B0604020202020204" pitchFamily="34" charset="0"/>
              <a:buChar char="•"/>
            </a:pPr>
            <a:r>
              <a:rPr lang="en-US" altLang="zh-CN" sz="2200" b="1" i="1">
                <a:solidFill>
                  <a:schemeClr val="accent1"/>
                </a:solidFill>
                <a:ea typeface="Noto Sans TC"/>
                <a:cs typeface="Arial"/>
              </a:rPr>
              <a:t>Challenge: </a:t>
            </a:r>
            <a:r>
              <a:rPr lang="en-US" altLang="zh-CN" sz="2200">
                <a:ea typeface="Noto Sans TC"/>
                <a:cs typeface="Arial"/>
              </a:rPr>
              <a:t>a permanent policy and a temporary exception look identical in current configs.</a:t>
            </a:r>
          </a:p>
        </p:txBody>
      </p:sp>
      <p:pic>
        <p:nvPicPr>
          <p:cNvPr id="13" name="图片 12" descr="已生成图片：技术图表：共变图与演化回放">
            <a:extLst>
              <a:ext uri="{FF2B5EF4-FFF2-40B4-BE49-F238E27FC236}">
                <a16:creationId xmlns:a16="http://schemas.microsoft.com/office/drawing/2014/main" id="{30139583-9D9F-0689-F592-5B791C6C913D}"/>
              </a:ext>
            </a:extLst>
          </p:cNvPr>
          <p:cNvPicPr>
            <a:picLocks noChangeAspect="1"/>
          </p:cNvPicPr>
          <p:nvPr/>
        </p:nvPicPr>
        <p:blipFill>
          <a:blip r:embed="rId3"/>
          <a:srcRect l="-17" t="255" r="52132" b="17530"/>
          <a:stretch>
            <a:fillRect/>
          </a:stretch>
        </p:blipFill>
        <p:spPr>
          <a:xfrm>
            <a:off x="1033255" y="1773176"/>
            <a:ext cx="4072605" cy="3555782"/>
          </a:xfrm>
          <a:prstGeom prst="rect">
            <a:avLst/>
          </a:prstGeom>
        </p:spPr>
      </p:pic>
      <p:pic>
        <p:nvPicPr>
          <p:cNvPr id="14" name="图片 13" descr="已生成图片：技术图表：共变图与演化回放">
            <a:extLst>
              <a:ext uri="{FF2B5EF4-FFF2-40B4-BE49-F238E27FC236}">
                <a16:creationId xmlns:a16="http://schemas.microsoft.com/office/drawing/2014/main" id="{969CD520-EC9A-1516-AFFE-880C311E7F42}"/>
              </a:ext>
            </a:extLst>
          </p:cNvPr>
          <p:cNvPicPr>
            <a:picLocks noChangeAspect="1"/>
          </p:cNvPicPr>
          <p:nvPr/>
        </p:nvPicPr>
        <p:blipFill>
          <a:blip r:embed="rId3"/>
          <a:srcRect l="48392" b="17786"/>
          <a:stretch>
            <a:fillRect/>
          </a:stretch>
        </p:blipFill>
        <p:spPr>
          <a:xfrm>
            <a:off x="6372822" y="1773177"/>
            <a:ext cx="4389253" cy="3555781"/>
          </a:xfrm>
          <a:prstGeom prst="rect">
            <a:avLst/>
          </a:prstGeom>
        </p:spPr>
      </p:pic>
      <p:sp>
        <p:nvSpPr>
          <p:cNvPr id="17" name="Text 4">
            <a:extLst>
              <a:ext uri="{FF2B5EF4-FFF2-40B4-BE49-F238E27FC236}">
                <a16:creationId xmlns:a16="http://schemas.microsoft.com/office/drawing/2014/main" id="{DE79E016-80C9-AF39-32D8-84468DF21F5E}"/>
              </a:ext>
            </a:extLst>
          </p:cNvPr>
          <p:cNvSpPr/>
          <p:nvPr/>
        </p:nvSpPr>
        <p:spPr>
          <a:xfrm>
            <a:off x="554494" y="5511627"/>
            <a:ext cx="5030125" cy="766002"/>
          </a:xfrm>
          <a:prstGeom prst="roundRect">
            <a:avLst>
              <a:gd name="adj" fmla="val 10000"/>
            </a:avLst>
          </a:prstGeom>
          <a:solidFill>
            <a:srgbClr val="EAF2F8"/>
          </a:solidFill>
          <a:ln w="12700">
            <a:solidFill>
              <a:srgbClr val="2E75B6"/>
            </a:solidFill>
          </a:ln>
        </p:spPr>
        <p:txBody>
          <a:bodyPr wrap="square" lIns="762" tIns="762" rIns="762" bIns="762" rtlCol="0" anchor="ctr">
            <a:normAutofit/>
          </a:bodyPr>
          <a:lstStyle/>
          <a:p>
            <a:pPr algn="ctr"/>
            <a:r>
              <a:rPr lang="en-US" altLang="zh-CN" sz="1600" b="1" i="1">
                <a:solidFill>
                  <a:schemeClr val="accent1"/>
                </a:solidFill>
              </a:rPr>
              <a:t>Co-change Identification</a:t>
            </a:r>
            <a:r>
              <a:rPr lang="en-US" altLang="zh-CN" sz="1600" b="1" i="1">
                <a:solidFill>
                  <a:schemeClr val="accent1"/>
                </a:solidFill>
                <a:ea typeface="Noto Sans TC"/>
                <a:cs typeface="Arial"/>
              </a:rPr>
              <a:t>: </a:t>
            </a:r>
            <a:r>
              <a:rPr lang="en-US" altLang="zh-CN" sz="1600">
                <a:ea typeface="Noto Sans TC"/>
                <a:cs typeface="Arial"/>
              </a:rPr>
              <a:t>lines edited together form one deployment lifecycle.</a:t>
            </a:r>
          </a:p>
        </p:txBody>
      </p:sp>
      <p:sp>
        <p:nvSpPr>
          <p:cNvPr id="18" name="Text 5">
            <a:extLst>
              <a:ext uri="{FF2B5EF4-FFF2-40B4-BE49-F238E27FC236}">
                <a16:creationId xmlns:a16="http://schemas.microsoft.com/office/drawing/2014/main" id="{E5D44041-DB6A-3AD1-8135-45D0F7A84B68}"/>
              </a:ext>
            </a:extLst>
          </p:cNvPr>
          <p:cNvSpPr/>
          <p:nvPr/>
        </p:nvSpPr>
        <p:spPr>
          <a:xfrm>
            <a:off x="6052386" y="5511627"/>
            <a:ext cx="5030124" cy="766002"/>
          </a:xfrm>
          <a:prstGeom prst="roundRect">
            <a:avLst>
              <a:gd name="adj" fmla="val 10000"/>
            </a:avLst>
          </a:prstGeom>
          <a:solidFill>
            <a:srgbClr val="F4EEF5"/>
          </a:solidFill>
          <a:ln w="12700">
            <a:solidFill>
              <a:srgbClr val="7F2182"/>
            </a:solidFill>
          </a:ln>
        </p:spPr>
        <p:txBody>
          <a:bodyPr wrap="square" lIns="762" tIns="762" rIns="762" bIns="762" rtlCol="0" anchor="ctr">
            <a:normAutofit/>
          </a:bodyPr>
          <a:lstStyle/>
          <a:p>
            <a:pPr algn="ctr"/>
            <a:r>
              <a:rPr lang="en-US" altLang="zh-CN" sz="1600" b="1" i="1">
                <a:solidFill>
                  <a:schemeClr val="accent1"/>
                </a:solidFill>
              </a:rPr>
              <a:t>Evolutionary Replay</a:t>
            </a:r>
            <a:r>
              <a:rPr lang="en-US" altLang="zh-CN" sz="1600" b="1" i="1">
                <a:solidFill>
                  <a:schemeClr val="accent1"/>
                </a:solidFill>
                <a:ea typeface="Noto Sans TC"/>
                <a:cs typeface="+mj-lt"/>
              </a:rPr>
              <a:t>: </a:t>
            </a:r>
            <a:r>
              <a:rPr lang="en-US" altLang="zh-CN" sz="1600">
                <a:ea typeface="Noto Sans TC"/>
                <a:cs typeface="+mj-lt"/>
              </a:rPr>
              <a:t>when a later narrow rule shadows a broad one, replay pre-override snapshot.</a:t>
            </a:r>
          </a:p>
        </p:txBody>
      </p:sp>
    </p:spTree>
    <p:extLst>
      <p:ext uri="{BB962C8B-B14F-4D97-AF65-F5344CB8AC3E}">
        <p14:creationId xmlns:p14="http://schemas.microsoft.com/office/powerpoint/2010/main" val="13723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94B34-39E4-9F83-CC22-3978C728CF8C}"/>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D4881A7C-0B5A-D68C-ED51-C897B178D0BC}"/>
              </a:ext>
            </a:extLst>
          </p:cNvPr>
          <p:cNvSpPr>
            <a:spLocks noGrp="1"/>
          </p:cNvSpPr>
          <p:nvPr>
            <p:ph type="sldNum" sz="quarter" idx="16"/>
          </p:nvPr>
        </p:nvSpPr>
        <p:spPr/>
        <p:txBody>
          <a:bodyPr/>
          <a:lstStyle/>
          <a:p>
            <a:fld id="{7EB81B2B-FE88-CD45-B1AD-F9ACA635D2C8}" type="slidenum">
              <a:rPr lang="en-US" smtClean="0"/>
              <a:pPr/>
              <a:t>11</a:t>
            </a:fld>
            <a:endParaRPr lang="en-US"/>
          </a:p>
        </p:txBody>
      </p:sp>
      <p:sp>
        <p:nvSpPr>
          <p:cNvPr id="4" name="标题 3">
            <a:extLst>
              <a:ext uri="{FF2B5EF4-FFF2-40B4-BE49-F238E27FC236}">
                <a16:creationId xmlns:a16="http://schemas.microsoft.com/office/drawing/2014/main" id="{21223E38-F748-D321-EF11-96B4C71FCB21}"/>
              </a:ext>
            </a:extLst>
          </p:cNvPr>
          <p:cNvSpPr>
            <a:spLocks noGrp="1"/>
          </p:cNvSpPr>
          <p:nvPr>
            <p:ph type="title"/>
          </p:nvPr>
        </p:nvSpPr>
        <p:spPr>
          <a:xfrm>
            <a:off x="300932" y="136823"/>
            <a:ext cx="11627569" cy="713556"/>
          </a:xfrm>
        </p:spPr>
        <p:txBody>
          <a:bodyPr/>
          <a:lstStyle/>
          <a:p>
            <a:r>
              <a:rPr lang="en-US" altLang="zh-CN" sz="3600"/>
              <a:t>Preliminary Results</a:t>
            </a:r>
            <a:endParaRPr kumimoji="1" lang="zh-CN" altLang="en-US" sz="3600"/>
          </a:p>
        </p:txBody>
      </p:sp>
      <p:sp>
        <p:nvSpPr>
          <p:cNvPr id="10" name="文本占位符 4">
            <a:extLst>
              <a:ext uri="{FF2B5EF4-FFF2-40B4-BE49-F238E27FC236}">
                <a16:creationId xmlns:a16="http://schemas.microsoft.com/office/drawing/2014/main" id="{E20F77E4-23E7-5D79-D38F-D1612B9D0C8F}"/>
              </a:ext>
            </a:extLst>
          </p:cNvPr>
          <p:cNvSpPr>
            <a:spLocks noGrp="1"/>
          </p:cNvSpPr>
          <p:nvPr>
            <p:ph type="body" sz="half" idx="2"/>
          </p:nvPr>
        </p:nvSpPr>
        <p:spPr>
          <a:xfrm>
            <a:off x="413457" y="1020236"/>
            <a:ext cx="11821887" cy="790532"/>
          </a:xfrm>
        </p:spPr>
        <p:txBody>
          <a:bodyPr>
            <a:normAutofit/>
          </a:bodyPr>
          <a:lstStyle/>
          <a:p>
            <a:r>
              <a:rPr lang="zh-CN" altLang="zh-CN" sz="2200">
                <a:solidFill>
                  <a:schemeClr val="accent1"/>
                </a:solidFill>
              </a:rPr>
              <a:t>We evaluate preliminary results on a synthetic dataset.</a:t>
            </a:r>
          </a:p>
        </p:txBody>
      </p:sp>
      <p:grpSp>
        <p:nvGrpSpPr>
          <p:cNvPr id="8" name="组合 7">
            <a:extLst>
              <a:ext uri="{FF2B5EF4-FFF2-40B4-BE49-F238E27FC236}">
                <a16:creationId xmlns:a16="http://schemas.microsoft.com/office/drawing/2014/main" id="{52F7C5DC-4F5B-EA45-337D-D75F035BC8E9}"/>
              </a:ext>
            </a:extLst>
          </p:cNvPr>
          <p:cNvGrpSpPr/>
          <p:nvPr/>
        </p:nvGrpSpPr>
        <p:grpSpPr>
          <a:xfrm>
            <a:off x="8200571" y="1610786"/>
            <a:ext cx="3727930" cy="4861980"/>
            <a:chOff x="7980214" y="1606634"/>
            <a:chExt cx="3727930" cy="4861980"/>
          </a:xfrm>
        </p:grpSpPr>
        <p:pic>
          <p:nvPicPr>
            <p:cNvPr id="6" name="图片 5">
              <a:extLst>
                <a:ext uri="{FF2B5EF4-FFF2-40B4-BE49-F238E27FC236}">
                  <a16:creationId xmlns:a16="http://schemas.microsoft.com/office/drawing/2014/main" id="{BC1E0B55-720B-13F2-8DDA-3773E6D19BBF}"/>
                </a:ext>
              </a:extLst>
            </p:cNvPr>
            <p:cNvPicPr>
              <a:picLocks noChangeAspect="1"/>
            </p:cNvPicPr>
            <p:nvPr/>
          </p:nvPicPr>
          <p:blipFill>
            <a:blip r:embed="rId3"/>
            <a:srcRect r="50987"/>
            <a:stretch>
              <a:fillRect/>
            </a:stretch>
          </p:blipFill>
          <p:spPr>
            <a:xfrm>
              <a:off x="8130171" y="1606634"/>
              <a:ext cx="3428015" cy="2424412"/>
            </a:xfrm>
            <a:prstGeom prst="rect">
              <a:avLst/>
            </a:prstGeom>
          </p:spPr>
        </p:pic>
        <p:pic>
          <p:nvPicPr>
            <p:cNvPr id="7" name="图片 6">
              <a:extLst>
                <a:ext uri="{FF2B5EF4-FFF2-40B4-BE49-F238E27FC236}">
                  <a16:creationId xmlns:a16="http://schemas.microsoft.com/office/drawing/2014/main" id="{EDA4EC65-F6FB-2996-C0C5-10C2174354B3}"/>
                </a:ext>
              </a:extLst>
            </p:cNvPr>
            <p:cNvPicPr>
              <a:picLocks noChangeAspect="1"/>
            </p:cNvPicPr>
            <p:nvPr/>
          </p:nvPicPr>
          <p:blipFill>
            <a:blip r:embed="rId3"/>
            <a:srcRect l="47695"/>
            <a:stretch>
              <a:fillRect/>
            </a:stretch>
          </p:blipFill>
          <p:spPr>
            <a:xfrm>
              <a:off x="7980214" y="3998010"/>
              <a:ext cx="3727930" cy="2470604"/>
            </a:xfrm>
            <a:prstGeom prst="rect">
              <a:avLst/>
            </a:prstGeom>
          </p:spPr>
        </p:pic>
      </p:grpSp>
      <p:sp>
        <p:nvSpPr>
          <p:cNvPr id="20" name="Finding 1"/>
          <p:cNvSpPr txBox="1"/>
          <p:nvPr/>
        </p:nvSpPr>
        <p:spPr>
          <a:xfrm>
            <a:off x="374483" y="1684138"/>
            <a:ext cx="7701208" cy="1659999"/>
          </a:xfrm>
          <a:prstGeom prst="roundRect">
            <a:avLst>
              <a:gd name="adj" fmla="val 6000"/>
            </a:avLst>
          </a:prstGeom>
          <a:solidFill>
            <a:srgbClr val="F4EEF5"/>
          </a:solidFill>
          <a:ln w="12700">
            <a:solidFill>
              <a:srgbClr val="D9C2DC"/>
            </a:solidFill>
          </a:ln>
        </p:spPr>
        <p:txBody>
          <a:bodyPr wrap="square" lIns="137160" tIns="91440" rIns="137160" bIns="91440" anchor="t">
            <a:noAutofit/>
          </a:bodyPr>
          <a:lstStyle/>
          <a:p>
            <a:pPr marL="0" indent="0">
              <a:buNone/>
            </a:pPr>
            <a:r>
              <a:rPr lang="en-US" sz="2000" b="1">
                <a:solidFill>
                  <a:srgbClr val="7D2781"/>
                </a:solidFill>
                <a:latin typeface="Arial"/>
              </a:rPr>
              <a:t>Finding 1:  Verification alone cannot recover intent</a:t>
            </a:r>
          </a:p>
          <a:p>
            <a:pPr marL="342900" indent="-342900">
              <a:spcBef>
                <a:spcPts val="500"/>
              </a:spcBef>
              <a:buFont typeface="Arial" panose="020B0604020202020204" pitchFamily="34" charset="0"/>
              <a:buChar char="•"/>
            </a:pPr>
            <a:r>
              <a:rPr lang="en-US" b="0" i="1">
                <a:solidFill>
                  <a:schemeClr val="accent1"/>
                </a:solidFill>
                <a:latin typeface="Arial"/>
              </a:rPr>
              <a:t>State Only: </a:t>
            </a:r>
            <a:r>
              <a:rPr lang="en-US" b="1">
                <a:solidFill>
                  <a:srgbClr val="3F3F3F"/>
                </a:solidFill>
                <a:latin typeface="Arial"/>
              </a:rPr>
              <a:t>0.03 EM / 0.04 F1</a:t>
            </a:r>
          </a:p>
          <a:p>
            <a:pPr marL="800100" lvl="1" indent="-342900">
              <a:spcBef>
                <a:spcPts val="500"/>
              </a:spcBef>
              <a:buFont typeface="Arial" panose="020B0604020202020204" pitchFamily="34" charset="0"/>
              <a:buChar char="•"/>
            </a:pPr>
            <a:r>
              <a:rPr lang="en-US" altLang="zh-CN">
                <a:solidFill>
                  <a:srgbClr val="3F3F3F"/>
                </a:solidFill>
              </a:rPr>
              <a:t>97% of errors are over-specialization</a:t>
            </a:r>
            <a:endParaRPr lang="en-US" b="1">
              <a:solidFill>
                <a:srgbClr val="3F3F3F"/>
              </a:solidFill>
              <a:latin typeface="Arial"/>
            </a:endParaRPr>
          </a:p>
          <a:p>
            <a:pPr marL="800100" lvl="1" indent="-342900">
              <a:spcBef>
                <a:spcPts val="500"/>
              </a:spcBef>
              <a:buFont typeface="Arial" panose="020B0604020202020204" pitchFamily="34" charset="0"/>
              <a:buChar char="•"/>
            </a:pPr>
            <a:r>
              <a:rPr lang="en-US" altLang="zh-CN">
                <a:solidFill>
                  <a:srgbClr val="3F3F3F"/>
                </a:solidFill>
              </a:rPr>
              <a:t>Explains behavior at IP/rule level, never at intent level</a:t>
            </a:r>
            <a:endParaRPr lang="en-US">
              <a:solidFill>
                <a:srgbClr val="3F3F3F"/>
              </a:solidFill>
              <a:latin typeface="Arial"/>
            </a:endParaRPr>
          </a:p>
        </p:txBody>
      </p:sp>
      <p:sp>
        <p:nvSpPr>
          <p:cNvPr id="21" name="Finding 2"/>
          <p:cNvSpPr txBox="1"/>
          <p:nvPr/>
        </p:nvSpPr>
        <p:spPr>
          <a:xfrm>
            <a:off x="374483" y="3990461"/>
            <a:ext cx="7705581" cy="1953080"/>
          </a:xfrm>
          <a:prstGeom prst="roundRect">
            <a:avLst>
              <a:gd name="adj" fmla="val 6000"/>
            </a:avLst>
          </a:prstGeom>
          <a:solidFill>
            <a:srgbClr val="F4EEF5"/>
          </a:solidFill>
          <a:ln w="12700">
            <a:solidFill>
              <a:srgbClr val="D9C2DC"/>
            </a:solidFill>
          </a:ln>
        </p:spPr>
        <p:txBody>
          <a:bodyPr wrap="square" lIns="137160" tIns="91440" rIns="137160" bIns="91440" anchor="t">
            <a:normAutofit fontScale="92500"/>
          </a:bodyPr>
          <a:lstStyle/>
          <a:p>
            <a:pPr marL="0" indent="0">
              <a:buNone/>
            </a:pPr>
            <a:r>
              <a:rPr lang="en-US" sz="2200" b="1">
                <a:solidFill>
                  <a:srgbClr val="7D2781"/>
                </a:solidFill>
                <a:latin typeface="Arial"/>
              </a:rPr>
              <a:t>Finding 2:  The three context dimensions are complementary</a:t>
            </a:r>
          </a:p>
          <a:p>
            <a:pPr marL="342900" indent="-342900">
              <a:spcBef>
                <a:spcPts val="500"/>
              </a:spcBef>
              <a:buFont typeface="Arial" panose="020B0604020202020204" pitchFamily="34" charset="0"/>
              <a:buChar char="•"/>
            </a:pPr>
            <a:r>
              <a:rPr lang="en-US" sz="1900" b="0" i="1">
                <a:solidFill>
                  <a:schemeClr val="accent1"/>
                </a:solidFill>
                <a:latin typeface="Arial"/>
              </a:rPr>
              <a:t>Semantics:</a:t>
            </a:r>
            <a:r>
              <a:rPr lang="en-US" sz="1900" b="0">
                <a:solidFill>
                  <a:srgbClr val="3F3F3F"/>
                </a:solidFill>
                <a:latin typeface="Arial"/>
              </a:rPr>
              <a:t> lifts IPs into business roles
</a:t>
            </a:r>
            <a:r>
              <a:rPr lang="en-US" sz="1900" b="0" i="1">
                <a:solidFill>
                  <a:schemeClr val="accent1"/>
                </a:solidFill>
                <a:latin typeface="Arial"/>
              </a:rPr>
              <a:t>Provenance: </a:t>
            </a:r>
            <a:r>
              <a:rPr lang="en-US" sz="1900" b="0">
                <a:solidFill>
                  <a:srgbClr val="3F3F3F"/>
                </a:solidFill>
                <a:latin typeface="Arial"/>
              </a:rPr>
              <a:t>removes over-merge (4% → 1%)
</a:t>
            </a:r>
            <a:r>
              <a:rPr lang="en-US" sz="1900" b="0" i="1">
                <a:solidFill>
                  <a:schemeClr val="accent1"/>
                </a:solidFill>
                <a:latin typeface="Arial"/>
              </a:rPr>
              <a:t>History: </a:t>
            </a:r>
            <a:r>
              <a:rPr lang="en-US" sz="1900" b="0">
                <a:solidFill>
                  <a:srgbClr val="3F3F3F"/>
                </a:solidFill>
                <a:latin typeface="Arial"/>
              </a:rPr>
              <a:t>resolves the rest ambiguity
</a:t>
            </a:r>
            <a:r>
              <a:rPr lang="en-US" sz="1900" b="0" i="1">
                <a:solidFill>
                  <a:schemeClr val="accent1"/>
                </a:solidFill>
                <a:latin typeface="Arial"/>
              </a:rPr>
              <a:t>Together: </a:t>
            </a:r>
            <a:r>
              <a:rPr lang="en-US" sz="1900" b="1">
                <a:solidFill>
                  <a:srgbClr val="3F3F3F"/>
                </a:solidFill>
                <a:latin typeface="Arial"/>
              </a:rPr>
              <a:t>0.71 EM / 0.79 F1</a:t>
            </a:r>
            <a:r>
              <a:rPr lang="en-US" sz="1900" b="0">
                <a:solidFill>
                  <a:srgbClr val="3F3F3F"/>
                </a:solidFill>
                <a:latin typeface="Arial"/>
              </a:rPr>
              <a:t>, error 80% → 29%</a:t>
            </a:r>
          </a:p>
        </p:txBody>
      </p:sp>
    </p:spTree>
    <p:extLst>
      <p:ext uri="{BB962C8B-B14F-4D97-AF65-F5344CB8AC3E}">
        <p14:creationId xmlns:p14="http://schemas.microsoft.com/office/powerpoint/2010/main" val="313813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5E4BD-1B66-BD5A-813C-AD455E572A72}"/>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90331C1-4202-0B6E-0B66-A883F47B3352}"/>
              </a:ext>
            </a:extLst>
          </p:cNvPr>
          <p:cNvSpPr>
            <a:spLocks noGrp="1"/>
          </p:cNvSpPr>
          <p:nvPr>
            <p:ph type="sldNum" sz="quarter" idx="16"/>
          </p:nvPr>
        </p:nvSpPr>
        <p:spPr/>
        <p:txBody>
          <a:bodyPr/>
          <a:lstStyle/>
          <a:p>
            <a:fld id="{7EB81B2B-FE88-CD45-B1AD-F9ACA635D2C8}" type="slidenum">
              <a:rPr lang="en-US" smtClean="0"/>
              <a:pPr/>
              <a:t>12</a:t>
            </a:fld>
            <a:endParaRPr lang="en-US"/>
          </a:p>
        </p:txBody>
      </p:sp>
      <p:sp>
        <p:nvSpPr>
          <p:cNvPr id="4" name="标题 3">
            <a:extLst>
              <a:ext uri="{FF2B5EF4-FFF2-40B4-BE49-F238E27FC236}">
                <a16:creationId xmlns:a16="http://schemas.microsoft.com/office/drawing/2014/main" id="{8F67050D-4E9F-C2E0-047B-452D1791DB81}"/>
              </a:ext>
            </a:extLst>
          </p:cNvPr>
          <p:cNvSpPr>
            <a:spLocks noGrp="1"/>
          </p:cNvSpPr>
          <p:nvPr>
            <p:ph type="title"/>
          </p:nvPr>
        </p:nvSpPr>
        <p:spPr>
          <a:xfrm>
            <a:off x="300932" y="136823"/>
            <a:ext cx="11627569" cy="713556"/>
          </a:xfrm>
        </p:spPr>
        <p:txBody>
          <a:bodyPr/>
          <a:lstStyle/>
          <a:p>
            <a:r>
              <a:rPr kumimoji="1" lang="en-US" altLang="zh-CN" sz="3600"/>
              <a:t>Summary &amp; Future Work</a:t>
            </a:r>
            <a:endParaRPr kumimoji="1" lang="zh-CN" altLang="en-US" sz="3600"/>
          </a:p>
        </p:txBody>
      </p:sp>
      <p:sp>
        <p:nvSpPr>
          <p:cNvPr id="20" name="Problem"/>
          <p:cNvSpPr txBox="1"/>
          <p:nvPr/>
        </p:nvSpPr>
        <p:spPr>
          <a:xfrm>
            <a:off x="560000" y="1050000"/>
            <a:ext cx="11070000" cy="1250000"/>
          </a:xfrm>
          <a:prstGeom prst="roundRect">
            <a:avLst>
              <a:gd name="adj" fmla="val 6000"/>
            </a:avLst>
          </a:prstGeom>
          <a:noFill/>
          <a:ln>
            <a:noFill/>
          </a:ln>
        </p:spPr>
        <p:txBody>
          <a:bodyPr wrap="square" lIns="0" tIns="45720" rIns="0" bIns="45720" anchor="t">
            <a:normAutofit/>
          </a:bodyPr>
          <a:lstStyle/>
          <a:p>
            <a:pPr marL="0" indent="0">
              <a:buNone/>
            </a:pPr>
            <a:r>
              <a:rPr lang="en-US" sz="2400" b="1">
                <a:solidFill>
                  <a:srgbClr val="7D2781"/>
                </a:solidFill>
                <a:latin typeface="Arial"/>
              </a:rPr>
              <a:t>Core problem: </a:t>
            </a:r>
            <a:r>
              <a:rPr lang="en-US" sz="2400">
                <a:solidFill>
                  <a:srgbClr val="3F3F3F"/>
                </a:solidFill>
                <a:latin typeface="Arial"/>
              </a:rPr>
              <a:t>Production configs </a:t>
            </a:r>
            <a:r>
              <a:rPr lang="en-US" sz="2400" b="0">
                <a:solidFill>
                  <a:srgbClr val="3F3F3F"/>
                </a:solidFill>
                <a:latin typeface="Arial"/>
              </a:rPr>
              <a:t>are often append-only.</a:t>
            </a:r>
          </a:p>
          <a:p>
            <a:pPr marL="342900" indent="-342900">
              <a:buFont typeface="Arial" panose="020B0604020202020204" pitchFamily="34" charset="0"/>
              <a:buChar char="•"/>
            </a:pPr>
            <a:r>
              <a:rPr lang="en-US" sz="2400" b="0">
                <a:solidFill>
                  <a:srgbClr val="3F3F3F"/>
                </a:solidFill>
                <a:latin typeface="Arial"/>
              </a:rPr>
              <a:t>The </a:t>
            </a:r>
            <a:r>
              <a:rPr lang="en-US" sz="2400" b="1">
                <a:solidFill>
                  <a:srgbClr val="3F3F3F"/>
                </a:solidFill>
                <a:latin typeface="Arial"/>
              </a:rPr>
              <a:t>why</a:t>
            </a:r>
            <a:r>
              <a:rPr lang="en-US" sz="2400" b="0">
                <a:solidFill>
                  <a:srgbClr val="3F3F3F"/>
                </a:solidFill>
                <a:latin typeface="Arial"/>
              </a:rPr>
              <a:t> is gone, and recovering it is ill-posed.</a:t>
            </a:r>
            <a:endParaRPr lang="en-US" sz="2400" b="0">
              <a:solidFill>
                <a:srgbClr val="3F3F3F"/>
              </a:solidFill>
              <a:latin typeface="Arial"/>
              <a:cs typeface="Arial"/>
            </a:endParaRPr>
          </a:p>
        </p:txBody>
      </p:sp>
      <p:sp>
        <p:nvSpPr>
          <p:cNvPr id="21" name="Difficulty"/>
          <p:cNvSpPr txBox="1"/>
          <p:nvPr/>
        </p:nvSpPr>
        <p:spPr>
          <a:xfrm>
            <a:off x="560000" y="2270140"/>
            <a:ext cx="11070000" cy="1250000"/>
          </a:xfrm>
          <a:prstGeom prst="roundRect">
            <a:avLst>
              <a:gd name="adj" fmla="val 6000"/>
            </a:avLst>
          </a:prstGeom>
          <a:noFill/>
          <a:ln>
            <a:noFill/>
          </a:ln>
        </p:spPr>
        <p:txBody>
          <a:bodyPr wrap="square" lIns="0" tIns="45720" rIns="0" bIns="45720" anchor="t">
            <a:normAutofit/>
          </a:bodyPr>
          <a:lstStyle/>
          <a:p>
            <a:pPr marL="0" indent="0">
              <a:buNone/>
            </a:pPr>
            <a:r>
              <a:rPr lang="en-US" sz="2400" b="1">
                <a:solidFill>
                  <a:srgbClr val="7D2781"/>
                </a:solidFill>
                <a:latin typeface="Arial"/>
              </a:rPr>
              <a:t>Why it is hard: </a:t>
            </a:r>
            <a:r>
              <a:rPr lang="en-US" sz="2400" b="0">
                <a:solidFill>
                  <a:srgbClr val="3F3F3F"/>
                </a:solidFill>
                <a:latin typeface="Arial"/>
              </a:rPr>
              <a:t>Every source is partial.</a:t>
            </a:r>
          </a:p>
          <a:p>
            <a:pPr marL="342900" indent="-342900">
              <a:buFont typeface="Arial" panose="020B0604020202020204" pitchFamily="34" charset="0"/>
              <a:buChar char="•"/>
            </a:pPr>
            <a:r>
              <a:rPr lang="en-US" sz="2400">
                <a:solidFill>
                  <a:srgbClr val="3F3F3F"/>
                </a:solidFill>
                <a:latin typeface="Arial"/>
              </a:rPr>
              <a:t>C</a:t>
            </a:r>
            <a:r>
              <a:rPr lang="en-US" sz="2400" b="0">
                <a:solidFill>
                  <a:srgbClr val="3F3F3F"/>
                </a:solidFill>
                <a:latin typeface="Arial"/>
              </a:rPr>
              <a:t>ommit logs </a:t>
            </a:r>
            <a:r>
              <a:rPr lang="en-US" sz="2400" b="1">
                <a:solidFill>
                  <a:srgbClr val="3F3F3F"/>
                </a:solidFill>
                <a:latin typeface="Arial"/>
              </a:rPr>
              <a:t>3.9%</a:t>
            </a:r>
            <a:r>
              <a:rPr lang="en-US" sz="2400" b="0">
                <a:solidFill>
                  <a:srgbClr val="3F3F3F"/>
                </a:solidFill>
                <a:latin typeface="Arial"/>
              </a:rPr>
              <a:t>, verification says what not why, LLM </a:t>
            </a:r>
            <a:r>
              <a:rPr lang="en-US" sz="2400" b="1">
                <a:solidFill>
                  <a:srgbClr val="3F3F3F"/>
                </a:solidFill>
                <a:latin typeface="Arial"/>
              </a:rPr>
              <a:t>0%</a:t>
            </a:r>
            <a:r>
              <a:rPr lang="en-US" sz="2400" b="0">
                <a:solidFill>
                  <a:srgbClr val="3F3F3F"/>
                </a:solidFill>
                <a:latin typeface="Arial"/>
              </a:rPr>
              <a:t>.</a:t>
            </a:r>
            <a:endParaRPr lang="en-US" sz="2400" b="0">
              <a:solidFill>
                <a:srgbClr val="3F3F3F"/>
              </a:solidFill>
              <a:latin typeface="Arial"/>
              <a:cs typeface="Arial"/>
            </a:endParaRPr>
          </a:p>
        </p:txBody>
      </p:sp>
      <p:sp>
        <p:nvSpPr>
          <p:cNvPr id="22" name="Insight"/>
          <p:cNvSpPr txBox="1"/>
          <p:nvPr/>
        </p:nvSpPr>
        <p:spPr>
          <a:xfrm>
            <a:off x="560000" y="3549025"/>
            <a:ext cx="11070000" cy="1250000"/>
          </a:xfrm>
          <a:prstGeom prst="roundRect">
            <a:avLst>
              <a:gd name="adj" fmla="val 6000"/>
            </a:avLst>
          </a:prstGeom>
          <a:noFill/>
          <a:ln>
            <a:noFill/>
          </a:ln>
        </p:spPr>
        <p:txBody>
          <a:bodyPr wrap="square" lIns="0" tIns="45720" rIns="0" bIns="45720" anchor="t">
            <a:noAutofit/>
          </a:bodyPr>
          <a:lstStyle/>
          <a:p>
            <a:pPr marL="0" indent="0">
              <a:buNone/>
            </a:pPr>
            <a:r>
              <a:rPr lang="en-US" sz="2400" b="1">
                <a:solidFill>
                  <a:srgbClr val="7D2781"/>
                </a:solidFill>
                <a:latin typeface="Arial"/>
              </a:rPr>
              <a:t>Our insight</a:t>
            </a:r>
            <a:r>
              <a:rPr lang="en-US" sz="2400" b="1">
                <a:solidFill>
                  <a:srgbClr val="7D2781"/>
                </a:solidFill>
                <a:latin typeface="Arial"/>
                <a:cs typeface="Arial"/>
              </a:rPr>
              <a:t>: </a:t>
            </a:r>
            <a:r>
              <a:rPr lang="en-US" sz="2400" b="0">
                <a:solidFill>
                  <a:srgbClr val="3F3F3F"/>
                </a:solidFill>
                <a:latin typeface="Arial"/>
              </a:rPr>
              <a:t>Regularize with the observed design trace.</a:t>
            </a:r>
          </a:p>
          <a:p>
            <a:pPr marL="342900" indent="-342900">
              <a:buFont typeface="Arial" panose="020B0604020202020204" pitchFamily="34" charset="0"/>
              <a:buChar char="•"/>
            </a:pPr>
            <a:r>
              <a:rPr lang="en-US" sz="2400" b="1">
                <a:solidFill>
                  <a:srgbClr val="3F3F3F"/>
                </a:solidFill>
                <a:latin typeface="Arial"/>
              </a:rPr>
              <a:t>Semantics + Provenance + History</a:t>
            </a:r>
            <a:r>
              <a:rPr lang="en-US" sz="2400" b="0">
                <a:solidFill>
                  <a:srgbClr val="3F3F3F"/>
                </a:solidFill>
                <a:latin typeface="Arial"/>
              </a:rPr>
              <a:t>, fused as MAP inference.</a:t>
            </a:r>
            <a:endParaRPr lang="en-US" sz="2400" b="0">
              <a:solidFill>
                <a:srgbClr val="3F3F3F"/>
              </a:solidFill>
              <a:latin typeface="Arial"/>
              <a:cs typeface="Arial"/>
            </a:endParaRPr>
          </a:p>
        </p:txBody>
      </p:sp>
      <p:sp>
        <p:nvSpPr>
          <p:cNvPr id="23" name="Future"/>
          <p:cNvSpPr txBox="1"/>
          <p:nvPr/>
        </p:nvSpPr>
        <p:spPr>
          <a:xfrm>
            <a:off x="560000" y="4827910"/>
            <a:ext cx="11070000" cy="1722792"/>
          </a:xfrm>
          <a:prstGeom prst="roundRect">
            <a:avLst>
              <a:gd name="adj" fmla="val 6000"/>
            </a:avLst>
          </a:prstGeom>
          <a:noFill/>
          <a:ln>
            <a:noFill/>
          </a:ln>
        </p:spPr>
        <p:txBody>
          <a:bodyPr wrap="square" lIns="0" tIns="45720" rIns="0" bIns="45720" anchor="t">
            <a:normAutofit lnSpcReduction="10000"/>
          </a:bodyPr>
          <a:lstStyle/>
          <a:p>
            <a:pPr marL="0" indent="0">
              <a:buNone/>
            </a:pPr>
            <a:r>
              <a:rPr lang="en-US" sz="2400" b="1">
                <a:solidFill>
                  <a:srgbClr val="7D2781"/>
                </a:solidFill>
                <a:latin typeface="Arial"/>
              </a:rPr>
              <a:t>Where this goes</a:t>
            </a:r>
            <a:endParaRPr lang="en-US" sz="2400" b="1">
              <a:solidFill>
                <a:srgbClr val="7D2781"/>
              </a:solidFill>
              <a:latin typeface="Arial"/>
              <a:cs typeface="Arial"/>
            </a:endParaRPr>
          </a:p>
          <a:p>
            <a:pPr marL="457200" indent="-342900">
              <a:spcBef>
                <a:spcPts val="350"/>
              </a:spcBef>
              <a:buClr>
                <a:srgbClr val="7D2781"/>
              </a:buClr>
              <a:buFont typeface="Arial" panose="020B0604020202020204" pitchFamily="34" charset="0"/>
              <a:buChar char="•"/>
            </a:pPr>
            <a:r>
              <a:rPr lang="en-US" sz="2400" b="0">
                <a:solidFill>
                  <a:srgbClr val="3F3F3F"/>
                </a:solidFill>
                <a:latin typeface="Arial"/>
              </a:rPr>
              <a:t>A joint solver over all three dimensions.</a:t>
            </a:r>
            <a:endParaRPr lang="en-US" sz="2400">
              <a:solidFill>
                <a:srgbClr val="3F3F3F"/>
              </a:solidFill>
              <a:latin typeface="Arial"/>
            </a:endParaRPr>
          </a:p>
          <a:p>
            <a:pPr marL="457200" indent="-342900">
              <a:spcBef>
                <a:spcPts val="350"/>
              </a:spcBef>
              <a:buClr>
                <a:srgbClr val="7D2781"/>
              </a:buClr>
              <a:buFont typeface="Arial" panose="020B0604020202020204" pitchFamily="34" charset="0"/>
              <a:buChar char="•"/>
            </a:pPr>
            <a:r>
              <a:rPr lang="en-US" sz="2400" b="0">
                <a:solidFill>
                  <a:srgbClr val="3F3F3F"/>
                </a:solidFill>
                <a:latin typeface="Arial"/>
              </a:rPr>
              <a:t>Deployment on a production cloud network.</a:t>
            </a:r>
            <a:endParaRPr lang="en-US" sz="2400" b="0">
              <a:solidFill>
                <a:srgbClr val="3F3F3F"/>
              </a:solidFill>
              <a:latin typeface="Arial"/>
              <a:cs typeface="Arial"/>
            </a:endParaRPr>
          </a:p>
          <a:p>
            <a:pPr marL="457200" indent="-342900">
              <a:spcBef>
                <a:spcPts val="350"/>
              </a:spcBef>
              <a:buClr>
                <a:srgbClr val="7D2781"/>
              </a:buClr>
              <a:buFont typeface="Arial" panose="020B0604020202020204" pitchFamily="34" charset="0"/>
              <a:buChar char="•"/>
            </a:pPr>
            <a:r>
              <a:rPr lang="en-US" sz="2400" b="0">
                <a:solidFill>
                  <a:srgbClr val="3F3F3F"/>
                </a:solidFill>
                <a:latin typeface="Arial"/>
              </a:rPr>
              <a:t>Unlocking </a:t>
            </a:r>
            <a:r>
              <a:rPr lang="en-US" sz="2400" b="1">
                <a:solidFill>
                  <a:srgbClr val="3F3F3F"/>
                </a:solidFill>
                <a:latin typeface="Arial"/>
              </a:rPr>
              <a:t>brownfield IBN:</a:t>
            </a:r>
            <a:r>
              <a:rPr lang="en-US" sz="2400" b="0">
                <a:solidFill>
                  <a:srgbClr val="3F3F3F"/>
                </a:solidFill>
                <a:latin typeface="Arial"/>
              </a:rPr>
              <a:t> safe automation for networks we already run.</a:t>
            </a:r>
            <a:endParaRPr lang="en-US" sz="2400" b="0">
              <a:solidFill>
                <a:srgbClr val="3F3F3F"/>
              </a:solidFill>
              <a:latin typeface="Arial"/>
              <a:cs typeface="Arial"/>
            </a:endParaRPr>
          </a:p>
        </p:txBody>
      </p:sp>
    </p:spTree>
    <p:extLst>
      <p:ext uri="{BB962C8B-B14F-4D97-AF65-F5344CB8AC3E}">
        <p14:creationId xmlns:p14="http://schemas.microsoft.com/office/powerpoint/2010/main" val="413295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CFAE-3AE7-E065-3993-6DDA2C350519}"/>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46C879A-2911-CA95-2FFA-B1C4E99C280F}"/>
              </a:ext>
            </a:extLst>
          </p:cNvPr>
          <p:cNvSpPr>
            <a:spLocks noGrp="1"/>
          </p:cNvSpPr>
          <p:nvPr>
            <p:ph type="sldNum" sz="quarter" idx="16"/>
          </p:nvPr>
        </p:nvSpPr>
        <p:spPr/>
        <p:txBody>
          <a:bodyPr/>
          <a:lstStyle/>
          <a:p>
            <a:fld id="{7EB81B2B-FE88-CD45-B1AD-F9ACA635D2C8}" type="slidenum">
              <a:rPr lang="en-US" smtClean="0"/>
              <a:pPr/>
              <a:t>2</a:t>
            </a:fld>
            <a:endParaRPr lang="en-US"/>
          </a:p>
        </p:txBody>
      </p:sp>
      <p:sp>
        <p:nvSpPr>
          <p:cNvPr id="4" name="标题 3">
            <a:extLst>
              <a:ext uri="{FF2B5EF4-FFF2-40B4-BE49-F238E27FC236}">
                <a16:creationId xmlns:a16="http://schemas.microsoft.com/office/drawing/2014/main" id="{108FF634-A1C2-B5AC-6B7B-1423B177B5D5}"/>
              </a:ext>
            </a:extLst>
          </p:cNvPr>
          <p:cNvSpPr>
            <a:spLocks noGrp="1"/>
          </p:cNvSpPr>
          <p:nvPr>
            <p:ph type="title"/>
          </p:nvPr>
        </p:nvSpPr>
        <p:spPr>
          <a:xfrm>
            <a:off x="300932" y="136823"/>
            <a:ext cx="11627569" cy="713556"/>
          </a:xfrm>
        </p:spPr>
        <p:txBody>
          <a:bodyPr/>
          <a:lstStyle/>
          <a:p>
            <a:r>
              <a:rPr lang="en-US" altLang="zh-CN" sz="3600"/>
              <a:t>Background: NetOps in Brownfield Environments</a:t>
            </a:r>
            <a:endParaRPr kumimoji="1" lang="zh-CN" altLang="en-US" sz="3600"/>
          </a:p>
        </p:txBody>
      </p:sp>
      <p:sp>
        <p:nvSpPr>
          <p:cNvPr id="5" name="文本占位符 4">
            <a:extLst>
              <a:ext uri="{FF2B5EF4-FFF2-40B4-BE49-F238E27FC236}">
                <a16:creationId xmlns:a16="http://schemas.microsoft.com/office/drawing/2014/main" id="{56ED767B-24CA-9912-BEFC-146099CD3F3E}"/>
              </a:ext>
            </a:extLst>
          </p:cNvPr>
          <p:cNvSpPr>
            <a:spLocks noGrp="1"/>
          </p:cNvSpPr>
          <p:nvPr>
            <p:ph type="body" sz="half" idx="2"/>
          </p:nvPr>
        </p:nvSpPr>
        <p:spPr>
          <a:xfrm>
            <a:off x="300932" y="1039014"/>
            <a:ext cx="11958502" cy="1592727"/>
          </a:xfrm>
        </p:spPr>
        <p:txBody>
          <a:bodyPr>
            <a:normAutofit fontScale="92500"/>
          </a:bodyPr>
          <a:lstStyle/>
          <a:p>
            <a:pPr marL="342900" indent="-342900">
              <a:buFont typeface="Arial" panose="020B0604020202020204" pitchFamily="34" charset="0"/>
              <a:buChar char="•"/>
            </a:pPr>
            <a:r>
              <a:rPr lang="en-US" altLang="zh-CN" sz="2400"/>
              <a:t>Production configs</a:t>
            </a:r>
            <a:r>
              <a:rPr lang="zh-CN" altLang="en-US" sz="2400"/>
              <a:t> </a:t>
            </a:r>
            <a:r>
              <a:rPr lang="en-US" altLang="zh-CN" sz="2400"/>
              <a:t>accumulate modifications, hotfixes, migrations, and temporary exceptions.</a:t>
            </a:r>
          </a:p>
          <a:p>
            <a:pPr marL="342900" indent="-342900">
              <a:buFont typeface="Arial" panose="020B0604020202020204" pitchFamily="34" charset="0"/>
              <a:buChar char="•"/>
            </a:pPr>
            <a:r>
              <a:rPr lang="en-US" altLang="zh-CN" sz="2400"/>
              <a:t>Many original design intents have been lost to personnel churn and documentation decay.</a:t>
            </a:r>
          </a:p>
          <a:p>
            <a:pPr marL="342900" indent="-342900">
              <a:buFont typeface="Arial" panose="020B0604020202020204" pitchFamily="34" charset="0"/>
              <a:buChar char="•"/>
            </a:pPr>
            <a:r>
              <a:rPr kumimoji="1" lang="en-US" altLang="zh-CN" sz="2400"/>
              <a:t>Operators can often determine </a:t>
            </a:r>
            <a:r>
              <a:rPr kumimoji="1" lang="en-US" altLang="zh-CN" sz="2400" i="1"/>
              <a:t>what</a:t>
            </a:r>
            <a:r>
              <a:rPr kumimoji="1" lang="en-US" altLang="zh-CN" sz="2400"/>
              <a:t> a rule does, but not </a:t>
            </a:r>
            <a:r>
              <a:rPr kumimoji="1" lang="en-US" altLang="zh-CN" sz="2400" i="1"/>
              <a:t>why</a:t>
            </a:r>
            <a:r>
              <a:rPr kumimoji="1" lang="en-US" altLang="zh-CN" sz="2400"/>
              <a:t> it exists.</a:t>
            </a:r>
            <a:endParaRPr kumimoji="1" lang="zh-CN" altLang="en-US" sz="2400"/>
          </a:p>
        </p:txBody>
      </p:sp>
      <p:grpSp>
        <p:nvGrpSpPr>
          <p:cNvPr id="2058" name="组合 2057">
            <a:extLst>
              <a:ext uri="{FF2B5EF4-FFF2-40B4-BE49-F238E27FC236}">
                <a16:creationId xmlns:a16="http://schemas.microsoft.com/office/drawing/2014/main" id="{75238EA3-CA38-B10E-95CF-00DC77C244A3}"/>
              </a:ext>
            </a:extLst>
          </p:cNvPr>
          <p:cNvGrpSpPr/>
          <p:nvPr/>
        </p:nvGrpSpPr>
        <p:grpSpPr>
          <a:xfrm>
            <a:off x="300931" y="2249149"/>
            <a:ext cx="11441200" cy="1977111"/>
            <a:chOff x="300931" y="2247264"/>
            <a:chExt cx="11441200" cy="1977111"/>
          </a:xfrm>
        </p:grpSpPr>
        <p:grpSp>
          <p:nvGrpSpPr>
            <p:cNvPr id="15" name="组合 14">
              <a:extLst>
                <a:ext uri="{FF2B5EF4-FFF2-40B4-BE49-F238E27FC236}">
                  <a16:creationId xmlns:a16="http://schemas.microsoft.com/office/drawing/2014/main" id="{7408D1D9-65CD-FF36-5392-9369D83C388C}"/>
                </a:ext>
              </a:extLst>
            </p:cNvPr>
            <p:cNvGrpSpPr/>
            <p:nvPr/>
          </p:nvGrpSpPr>
          <p:grpSpPr>
            <a:xfrm>
              <a:off x="8212561" y="2247264"/>
              <a:ext cx="3529570" cy="1977111"/>
              <a:chOff x="375024" y="987679"/>
              <a:chExt cx="3529570" cy="1977111"/>
            </a:xfrm>
          </p:grpSpPr>
          <p:sp>
            <p:nvSpPr>
              <p:cNvPr id="16" name="矩形: 圆角 3">
                <a:extLst>
                  <a:ext uri="{FF2B5EF4-FFF2-40B4-BE49-F238E27FC236}">
                    <a16:creationId xmlns:a16="http://schemas.microsoft.com/office/drawing/2014/main" id="{DEACF3F5-B46D-3338-20F7-15C84FC3A980}"/>
                  </a:ext>
                </a:extLst>
              </p:cNvPr>
              <p:cNvSpPr/>
              <p:nvPr/>
            </p:nvSpPr>
            <p:spPr>
              <a:xfrm>
                <a:off x="375024" y="1053253"/>
                <a:ext cx="941501" cy="1895094"/>
              </a:xfrm>
              <a:prstGeom prst="roundRect">
                <a:avLst/>
              </a:prstGeom>
              <a:solidFill>
                <a:schemeClr val="tx2">
                  <a:lumMod val="10000"/>
                  <a:lumOff val="90000"/>
                </a:schemeClr>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84BF9B52-B059-1CD0-AD58-43B7F5054DF6}"/>
                  </a:ext>
                </a:extLst>
              </p:cNvPr>
              <p:cNvSpPr txBox="1"/>
              <p:nvPr/>
            </p:nvSpPr>
            <p:spPr>
              <a:xfrm>
                <a:off x="1686439" y="1046591"/>
                <a:ext cx="987716" cy="276999"/>
              </a:xfrm>
              <a:prstGeom prst="rect">
                <a:avLst/>
              </a:prstGeom>
              <a:noFill/>
              <a:ln>
                <a:noFill/>
              </a:ln>
            </p:spPr>
            <p:txBody>
              <a:bodyPr wrap="square" rtlCol="0">
                <a:spAutoFit/>
              </a:bodyPr>
              <a:lstStyle/>
              <a:p>
                <a:pPr algn="ctr"/>
                <a:r>
                  <a:rPr lang="en-US" altLang="zh-CN" sz="1200" b="1">
                    <a:latin typeface="Arial" panose="020B0604020202020204" pitchFamily="34" charset="0"/>
                    <a:cs typeface="Arial" panose="020B0604020202020204" pitchFamily="34" charset="0"/>
                  </a:rPr>
                  <a:t>Topology</a:t>
                </a:r>
                <a:endParaRPr lang="zh-CN" altLang="en-US" sz="1200" b="1">
                  <a:latin typeface="Arial" panose="020B0604020202020204" pitchFamily="34" charset="0"/>
                  <a:cs typeface="Arial" panose="020B0604020202020204" pitchFamily="34" charset="0"/>
                </a:endParaRPr>
              </a:p>
            </p:txBody>
          </p:sp>
          <p:cxnSp>
            <p:nvCxnSpPr>
              <p:cNvPr id="18" name="直线连接符 112">
                <a:extLst>
                  <a:ext uri="{FF2B5EF4-FFF2-40B4-BE49-F238E27FC236}">
                    <a16:creationId xmlns:a16="http://schemas.microsoft.com/office/drawing/2014/main" id="{D016E9A1-4B31-2F71-473F-5E27A09A526F}"/>
                  </a:ext>
                </a:extLst>
              </p:cNvPr>
              <p:cNvCxnSpPr>
                <a:cxnSpLocks/>
                <a:stCxn id="2052" idx="3"/>
                <a:endCxn id="35" idx="1"/>
              </p:cNvCxnSpPr>
              <p:nvPr/>
            </p:nvCxnSpPr>
            <p:spPr>
              <a:xfrm flipV="1">
                <a:off x="1128938" y="2458474"/>
                <a:ext cx="377466" cy="3392"/>
              </a:xfrm>
              <a:prstGeom prst="line">
                <a:avLst/>
              </a:prstGeom>
              <a:ln w="19050" cmpd="sng">
                <a:solidFill>
                  <a:schemeClr val="tx1"/>
                </a:solidFill>
                <a:prstDash val="sysDash"/>
                <a:headEnd type="none"/>
              </a:ln>
            </p:spPr>
            <p:style>
              <a:lnRef idx="2">
                <a:schemeClr val="accent1"/>
              </a:lnRef>
              <a:fillRef idx="0">
                <a:schemeClr val="accent1"/>
              </a:fillRef>
              <a:effectRef idx="1">
                <a:schemeClr val="accent1"/>
              </a:effectRef>
              <a:fontRef idx="minor">
                <a:schemeClr val="tx1"/>
              </a:fontRef>
            </p:style>
          </p:cxnSp>
          <p:grpSp>
            <p:nvGrpSpPr>
              <p:cNvPr id="19" name="组合 18">
                <a:extLst>
                  <a:ext uri="{FF2B5EF4-FFF2-40B4-BE49-F238E27FC236}">
                    <a16:creationId xmlns:a16="http://schemas.microsoft.com/office/drawing/2014/main" id="{73DA11DF-DECE-4F9D-4B1E-D14172CE1848}"/>
                  </a:ext>
                </a:extLst>
              </p:cNvPr>
              <p:cNvGrpSpPr/>
              <p:nvPr/>
            </p:nvGrpSpPr>
            <p:grpSpPr>
              <a:xfrm>
                <a:off x="477768" y="2237437"/>
                <a:ext cx="780983" cy="674801"/>
                <a:chOff x="477768" y="2237437"/>
                <a:chExt cx="780983" cy="674801"/>
              </a:xfrm>
            </p:grpSpPr>
            <p:pic>
              <p:nvPicPr>
                <p:cNvPr id="2052" name="图片 2051">
                  <a:extLst>
                    <a:ext uri="{FF2B5EF4-FFF2-40B4-BE49-F238E27FC236}">
                      <a16:creationId xmlns:a16="http://schemas.microsoft.com/office/drawing/2014/main" id="{157EDADD-BBF3-56A4-D358-B086622911D9}"/>
                    </a:ext>
                  </a:extLst>
                </p:cNvPr>
                <p:cNvPicPr>
                  <a:picLocks noChangeAspect="1"/>
                </p:cNvPicPr>
                <p:nvPr/>
              </p:nvPicPr>
              <p:blipFill>
                <a:blip r:embed="rId3"/>
                <a:srcRect l="3907" t="4505" r="4751" b="14677"/>
                <a:stretch/>
              </p:blipFill>
              <p:spPr>
                <a:xfrm>
                  <a:off x="599568" y="2237437"/>
                  <a:ext cx="529370" cy="448857"/>
                </a:xfrm>
                <a:prstGeom prst="rect">
                  <a:avLst/>
                </a:prstGeom>
              </p:spPr>
            </p:pic>
            <p:sp>
              <p:nvSpPr>
                <p:cNvPr id="2053" name="文本框 2052">
                  <a:extLst>
                    <a:ext uri="{FF2B5EF4-FFF2-40B4-BE49-F238E27FC236}">
                      <a16:creationId xmlns:a16="http://schemas.microsoft.com/office/drawing/2014/main" id="{FF327E5C-6BEA-5CA3-CA98-5C578DAF2010}"/>
                    </a:ext>
                  </a:extLst>
                </p:cNvPr>
                <p:cNvSpPr txBox="1"/>
                <p:nvPr/>
              </p:nvSpPr>
              <p:spPr>
                <a:xfrm>
                  <a:off x="477768" y="2650628"/>
                  <a:ext cx="780983" cy="261610"/>
                </a:xfrm>
                <a:prstGeom prst="rect">
                  <a:avLst/>
                </a:prstGeom>
                <a:noFill/>
              </p:spPr>
              <p:txBody>
                <a:bodyPr wrap="none" rtlCol="0">
                  <a:spAutoFit/>
                </a:bodyPr>
                <a:lstStyle/>
                <a:p>
                  <a:r>
                    <a:rPr kumimoji="1" lang="en-US" altLang="zh-CN" sz="1100" b="1">
                      <a:solidFill>
                        <a:schemeClr val="tx2">
                          <a:lumMod val="75000"/>
                          <a:lumOff val="25000"/>
                        </a:schemeClr>
                      </a:solidFill>
                      <a:latin typeface="Arial" panose="020B0604020202020204" pitchFamily="34" charset="0"/>
                      <a:cs typeface="Arial" panose="020B0604020202020204" pitchFamily="34" charset="0"/>
                    </a:rPr>
                    <a:t>Egress b</a:t>
                  </a:r>
                  <a:endParaRPr kumimoji="1" lang="zh-CN" altLang="en-US" sz="1100" b="1">
                    <a:solidFill>
                      <a:schemeClr val="tx2">
                        <a:lumMod val="75000"/>
                        <a:lumOff val="25000"/>
                      </a:schemeClr>
                    </a:solidFill>
                    <a:latin typeface="Arial" panose="020B0604020202020204" pitchFamily="34" charset="0"/>
                    <a:cs typeface="Arial" panose="020B0604020202020204" pitchFamily="34" charset="0"/>
                  </a:endParaRPr>
                </a:p>
              </p:txBody>
            </p:sp>
          </p:grpSp>
          <p:grpSp>
            <p:nvGrpSpPr>
              <p:cNvPr id="20" name="组合 19">
                <a:extLst>
                  <a:ext uri="{FF2B5EF4-FFF2-40B4-BE49-F238E27FC236}">
                    <a16:creationId xmlns:a16="http://schemas.microsoft.com/office/drawing/2014/main" id="{BC78EB63-6B19-4D8C-3797-0D85B42C88D9}"/>
                  </a:ext>
                </a:extLst>
              </p:cNvPr>
              <p:cNvGrpSpPr/>
              <p:nvPr/>
            </p:nvGrpSpPr>
            <p:grpSpPr>
              <a:xfrm>
                <a:off x="1500302" y="1399554"/>
                <a:ext cx="621493" cy="657725"/>
                <a:chOff x="2366530" y="1853757"/>
                <a:chExt cx="621493" cy="657725"/>
              </a:xfrm>
            </p:grpSpPr>
            <p:grpSp>
              <p:nvGrpSpPr>
                <p:cNvPr id="61" name="组合 60">
                  <a:extLst>
                    <a:ext uri="{FF2B5EF4-FFF2-40B4-BE49-F238E27FC236}">
                      <a16:creationId xmlns:a16="http://schemas.microsoft.com/office/drawing/2014/main" id="{F09DF908-8808-623E-B630-7C0E90227F71}"/>
                    </a:ext>
                  </a:extLst>
                </p:cNvPr>
                <p:cNvGrpSpPr/>
                <p:nvPr/>
              </p:nvGrpSpPr>
              <p:grpSpPr>
                <a:xfrm>
                  <a:off x="2425295" y="1853757"/>
                  <a:ext cx="562728" cy="657725"/>
                  <a:chOff x="1422671" y="963046"/>
                  <a:chExt cx="562728" cy="657725"/>
                </a:xfrm>
              </p:grpSpPr>
              <p:pic>
                <p:nvPicPr>
                  <p:cNvPr id="63" name="图片 62">
                    <a:extLst>
                      <a:ext uri="{FF2B5EF4-FFF2-40B4-BE49-F238E27FC236}">
                        <a16:creationId xmlns:a16="http://schemas.microsoft.com/office/drawing/2014/main" id="{8982FE95-968E-2900-EA1E-61A6E77B609B}"/>
                      </a:ext>
                    </a:extLst>
                  </p:cNvPr>
                  <p:cNvPicPr>
                    <a:picLocks noChangeAspect="1"/>
                  </p:cNvPicPr>
                  <p:nvPr/>
                </p:nvPicPr>
                <p:blipFill>
                  <a:blip r:embed="rId4"/>
                  <a:stretch>
                    <a:fillRect/>
                  </a:stretch>
                </p:blipFill>
                <p:spPr>
                  <a:xfrm>
                    <a:off x="1422671" y="963046"/>
                    <a:ext cx="438444" cy="438444"/>
                  </a:xfrm>
                  <a:prstGeom prst="rect">
                    <a:avLst/>
                  </a:prstGeom>
                  <a:solidFill>
                    <a:schemeClr val="bg1"/>
                  </a:solidFill>
                </p:spPr>
              </p:pic>
              <p:sp>
                <p:nvSpPr>
                  <p:cNvPr id="2048" name="矩形 2047">
                    <a:extLst>
                      <a:ext uri="{FF2B5EF4-FFF2-40B4-BE49-F238E27FC236}">
                        <a16:creationId xmlns:a16="http://schemas.microsoft.com/office/drawing/2014/main" id="{5607B712-25BA-ADFF-9950-6D223F5F7812}"/>
                      </a:ext>
                    </a:extLst>
                  </p:cNvPr>
                  <p:cNvSpPr/>
                  <p:nvPr/>
                </p:nvSpPr>
                <p:spPr>
                  <a:xfrm>
                    <a:off x="1590755" y="1365822"/>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1</a:t>
                    </a:r>
                    <a:endParaRPr kumimoji="1" lang="zh-CN" altLang="en-US" sz="800" b="1"/>
                  </a:p>
                </p:txBody>
              </p:sp>
              <p:sp>
                <p:nvSpPr>
                  <p:cNvPr id="2049" name="文本框 2048">
                    <a:extLst>
                      <a:ext uri="{FF2B5EF4-FFF2-40B4-BE49-F238E27FC236}">
                        <a16:creationId xmlns:a16="http://schemas.microsoft.com/office/drawing/2014/main" id="{C4B7FC3C-D1B8-2AB0-95FA-70454B6BE3E7}"/>
                      </a:ext>
                    </a:extLst>
                  </p:cNvPr>
                  <p:cNvSpPr txBox="1"/>
                  <p:nvPr/>
                </p:nvSpPr>
                <p:spPr>
                  <a:xfrm>
                    <a:off x="1698141" y="1359161"/>
                    <a:ext cx="287258" cy="261610"/>
                  </a:xfrm>
                  <a:prstGeom prst="rect">
                    <a:avLst/>
                  </a:prstGeom>
                  <a:noFill/>
                </p:spPr>
                <p:txBody>
                  <a:bodyPr wrap="none" rtlCol="0">
                    <a:spAutoFit/>
                  </a:bodyPr>
                  <a:lstStyle/>
                  <a:p>
                    <a:r>
                      <a:rPr kumimoji="1" lang="en-US" altLang="zh-CN" sz="1100" b="1">
                        <a:solidFill>
                          <a:schemeClr val="accent2">
                            <a:lumMod val="50000"/>
                          </a:schemeClr>
                        </a:solidFill>
                        <a:latin typeface="Arial" panose="020B0604020202020204" pitchFamily="34" charset="0"/>
                        <a:cs typeface="Arial" panose="020B0604020202020204" pitchFamily="34" charset="0"/>
                      </a:rPr>
                      <a:t>A</a:t>
                    </a:r>
                    <a:endParaRPr kumimoji="1" lang="zh-CN" altLang="en-US" sz="1100" b="1">
                      <a:solidFill>
                        <a:schemeClr val="accent2">
                          <a:lumMod val="50000"/>
                        </a:schemeClr>
                      </a:solidFill>
                      <a:latin typeface="Arial" panose="020B0604020202020204" pitchFamily="34" charset="0"/>
                      <a:cs typeface="Arial" panose="020B0604020202020204" pitchFamily="34" charset="0"/>
                    </a:endParaRPr>
                  </a:p>
                </p:txBody>
              </p:sp>
              <p:sp>
                <p:nvSpPr>
                  <p:cNvPr id="2051" name="矩形 2050">
                    <a:extLst>
                      <a:ext uri="{FF2B5EF4-FFF2-40B4-BE49-F238E27FC236}">
                        <a16:creationId xmlns:a16="http://schemas.microsoft.com/office/drawing/2014/main" id="{AFA48C0E-4B8D-9B9B-0077-EAD7D5364D1E}"/>
                      </a:ext>
                    </a:extLst>
                  </p:cNvPr>
                  <p:cNvSpPr/>
                  <p:nvPr/>
                </p:nvSpPr>
                <p:spPr>
                  <a:xfrm>
                    <a:off x="1820121" y="1134103"/>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2</a:t>
                    </a:r>
                    <a:endParaRPr kumimoji="1" lang="zh-CN" altLang="en-US" sz="800" b="1"/>
                  </a:p>
                </p:txBody>
              </p:sp>
            </p:grpSp>
            <p:sp>
              <p:nvSpPr>
                <p:cNvPr id="62" name="矩形 61">
                  <a:extLst>
                    <a:ext uri="{FF2B5EF4-FFF2-40B4-BE49-F238E27FC236}">
                      <a16:creationId xmlns:a16="http://schemas.microsoft.com/office/drawing/2014/main" id="{CE849C91-7FF9-13D7-9BE1-80B7ABE51F5A}"/>
                    </a:ext>
                  </a:extLst>
                </p:cNvPr>
                <p:cNvSpPr/>
                <p:nvPr/>
              </p:nvSpPr>
              <p:spPr>
                <a:xfrm>
                  <a:off x="2366530" y="2027767"/>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3</a:t>
                  </a:r>
                  <a:endParaRPr kumimoji="1" lang="zh-CN" altLang="en-US" sz="800" b="1"/>
                </a:p>
              </p:txBody>
            </p:sp>
          </p:grpSp>
          <p:cxnSp>
            <p:nvCxnSpPr>
              <p:cNvPr id="21" name="直线箭头连接符 54">
                <a:extLst>
                  <a:ext uri="{FF2B5EF4-FFF2-40B4-BE49-F238E27FC236}">
                    <a16:creationId xmlns:a16="http://schemas.microsoft.com/office/drawing/2014/main" id="{6187634E-FDE1-1B28-4848-B61B288B2FCC}"/>
                  </a:ext>
                </a:extLst>
              </p:cNvPr>
              <p:cNvCxnSpPr>
                <a:cxnSpLocks/>
                <a:stCxn id="33" idx="0"/>
                <a:endCxn id="2048" idx="2"/>
              </p:cNvCxnSpPr>
              <p:nvPr/>
            </p:nvCxnSpPr>
            <p:spPr>
              <a:xfrm rot="16200000" flipV="1">
                <a:off x="1645745" y="2034461"/>
                <a:ext cx="266743" cy="1654"/>
              </a:xfrm>
              <a:prstGeom prst="curvedConnector3">
                <a:avLst>
                  <a:gd name="adj1" fmla="val 50000"/>
                </a:avLst>
              </a:prstGeom>
              <a:ln cmpd="sng">
                <a:solidFill>
                  <a:schemeClr val="accent6">
                    <a:lumMod val="75000"/>
                  </a:schemeClr>
                </a:solidFill>
                <a:prstDash val="solid"/>
                <a:headEnd type="none"/>
                <a:tailEnd type="none"/>
              </a:ln>
            </p:spPr>
            <p:style>
              <a:lnRef idx="2">
                <a:schemeClr val="accent6"/>
              </a:lnRef>
              <a:fillRef idx="0">
                <a:schemeClr val="accent6"/>
              </a:fillRef>
              <a:effectRef idx="1">
                <a:schemeClr val="accent6"/>
              </a:effectRef>
              <a:fontRef idx="minor">
                <a:schemeClr val="tx1"/>
              </a:fontRef>
            </p:style>
          </p:cxnSp>
          <p:grpSp>
            <p:nvGrpSpPr>
              <p:cNvPr id="22" name="组合 21">
                <a:extLst>
                  <a:ext uri="{FF2B5EF4-FFF2-40B4-BE49-F238E27FC236}">
                    <a16:creationId xmlns:a16="http://schemas.microsoft.com/office/drawing/2014/main" id="{8FF4D23C-3DC0-3C36-3318-7C4F0F863D3F}"/>
                  </a:ext>
                </a:extLst>
              </p:cNvPr>
              <p:cNvGrpSpPr/>
              <p:nvPr/>
            </p:nvGrpSpPr>
            <p:grpSpPr>
              <a:xfrm>
                <a:off x="2303815" y="1028615"/>
                <a:ext cx="1600779" cy="1925325"/>
                <a:chOff x="2535304" y="1028615"/>
                <a:chExt cx="1600779" cy="1925325"/>
              </a:xfrm>
            </p:grpSpPr>
            <p:sp>
              <p:nvSpPr>
                <p:cNvPr id="38" name="矩形: 圆角 31">
                  <a:extLst>
                    <a:ext uri="{FF2B5EF4-FFF2-40B4-BE49-F238E27FC236}">
                      <a16:creationId xmlns:a16="http://schemas.microsoft.com/office/drawing/2014/main" id="{2C54819F-2AB5-D489-72D2-F638C4D3CCAF}"/>
                    </a:ext>
                  </a:extLst>
                </p:cNvPr>
                <p:cNvSpPr/>
                <p:nvPr/>
              </p:nvSpPr>
              <p:spPr>
                <a:xfrm>
                  <a:off x="3092772" y="1028615"/>
                  <a:ext cx="958366" cy="1925325"/>
                </a:xfrm>
                <a:prstGeom prst="roundRect">
                  <a:avLst>
                    <a:gd name="adj" fmla="val 30132"/>
                  </a:avLst>
                </a:prstGeom>
                <a:solidFill>
                  <a:schemeClr val="tx2">
                    <a:lumMod val="10000"/>
                    <a:lumOff val="90000"/>
                  </a:schemeClr>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9" name="直线连接符 112">
                  <a:extLst>
                    <a:ext uri="{FF2B5EF4-FFF2-40B4-BE49-F238E27FC236}">
                      <a16:creationId xmlns:a16="http://schemas.microsoft.com/office/drawing/2014/main" id="{3DB57C67-5F73-1B0C-C7B0-6585964D925E}"/>
                    </a:ext>
                  </a:extLst>
                </p:cNvPr>
                <p:cNvCxnSpPr>
                  <a:cxnSpLocks/>
                  <a:stCxn id="55" idx="1"/>
                  <a:endCxn id="60" idx="3"/>
                </p:cNvCxnSpPr>
                <p:nvPr/>
              </p:nvCxnSpPr>
              <p:spPr>
                <a:xfrm flipH="1" flipV="1">
                  <a:off x="3077726" y="1625737"/>
                  <a:ext cx="260947" cy="503"/>
                </a:xfrm>
                <a:prstGeom prst="line">
                  <a:avLst/>
                </a:prstGeom>
                <a:ln w="19050">
                  <a:solidFill>
                    <a:schemeClr val="tx1"/>
                  </a:solidFill>
                  <a:prstDash val="solid"/>
                </a:ln>
              </p:spPr>
              <p:style>
                <a:lnRef idx="2">
                  <a:schemeClr val="accent1"/>
                </a:lnRef>
                <a:fillRef idx="0">
                  <a:schemeClr val="accent1"/>
                </a:fillRef>
                <a:effectRef idx="1">
                  <a:schemeClr val="accent1"/>
                </a:effectRef>
                <a:fontRef idx="minor">
                  <a:schemeClr val="tx1"/>
                </a:fontRef>
              </p:style>
            </p:cxnSp>
            <p:grpSp>
              <p:nvGrpSpPr>
                <p:cNvPr id="40" name="组合 39">
                  <a:extLst>
                    <a:ext uri="{FF2B5EF4-FFF2-40B4-BE49-F238E27FC236}">
                      <a16:creationId xmlns:a16="http://schemas.microsoft.com/office/drawing/2014/main" id="{0A50752D-585F-AA9F-0112-F747CDFEA005}"/>
                    </a:ext>
                  </a:extLst>
                </p:cNvPr>
                <p:cNvGrpSpPr/>
                <p:nvPr/>
              </p:nvGrpSpPr>
              <p:grpSpPr>
                <a:xfrm>
                  <a:off x="2585044" y="1403918"/>
                  <a:ext cx="529593" cy="645151"/>
                  <a:chOff x="1180745" y="959018"/>
                  <a:chExt cx="529593" cy="645151"/>
                </a:xfrm>
              </p:grpSpPr>
              <p:pic>
                <p:nvPicPr>
                  <p:cNvPr id="57" name="图片 56">
                    <a:extLst>
                      <a:ext uri="{FF2B5EF4-FFF2-40B4-BE49-F238E27FC236}">
                        <a16:creationId xmlns:a16="http://schemas.microsoft.com/office/drawing/2014/main" id="{F2F5BC7C-B188-8F28-78EA-E64BCAAEBC40}"/>
                      </a:ext>
                    </a:extLst>
                  </p:cNvPr>
                  <p:cNvPicPr>
                    <a:picLocks noChangeAspect="1"/>
                  </p:cNvPicPr>
                  <p:nvPr/>
                </p:nvPicPr>
                <p:blipFill>
                  <a:blip r:embed="rId4"/>
                  <a:stretch>
                    <a:fillRect/>
                  </a:stretch>
                </p:blipFill>
                <p:spPr>
                  <a:xfrm>
                    <a:off x="1180745" y="959018"/>
                    <a:ext cx="438444" cy="438444"/>
                  </a:xfrm>
                  <a:prstGeom prst="rect">
                    <a:avLst/>
                  </a:prstGeom>
                  <a:solidFill>
                    <a:schemeClr val="bg1"/>
                  </a:solidFill>
                </p:spPr>
              </p:pic>
              <p:sp>
                <p:nvSpPr>
                  <p:cNvPr id="58" name="矩形 57">
                    <a:extLst>
                      <a:ext uri="{FF2B5EF4-FFF2-40B4-BE49-F238E27FC236}">
                        <a16:creationId xmlns:a16="http://schemas.microsoft.com/office/drawing/2014/main" id="{10494551-7D1A-3119-0945-90179F15618F}"/>
                      </a:ext>
                    </a:extLst>
                  </p:cNvPr>
                  <p:cNvSpPr/>
                  <p:nvPr/>
                </p:nvSpPr>
                <p:spPr>
                  <a:xfrm>
                    <a:off x="1351929" y="1359377"/>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1</a:t>
                    </a:r>
                    <a:endParaRPr kumimoji="1" lang="zh-CN" altLang="en-US" sz="800" b="1"/>
                  </a:p>
                </p:txBody>
              </p:sp>
              <p:sp>
                <p:nvSpPr>
                  <p:cNvPr id="59" name="文本框 58">
                    <a:extLst>
                      <a:ext uri="{FF2B5EF4-FFF2-40B4-BE49-F238E27FC236}">
                        <a16:creationId xmlns:a16="http://schemas.microsoft.com/office/drawing/2014/main" id="{FF85F174-269F-4A2E-D434-AB46F7039297}"/>
                      </a:ext>
                    </a:extLst>
                  </p:cNvPr>
                  <p:cNvSpPr txBox="1"/>
                  <p:nvPr/>
                </p:nvSpPr>
                <p:spPr>
                  <a:xfrm>
                    <a:off x="1423080" y="1342559"/>
                    <a:ext cx="287258" cy="261610"/>
                  </a:xfrm>
                  <a:prstGeom prst="rect">
                    <a:avLst/>
                  </a:prstGeom>
                  <a:noFill/>
                </p:spPr>
                <p:txBody>
                  <a:bodyPr wrap="none" rtlCol="0">
                    <a:spAutoFit/>
                  </a:bodyPr>
                  <a:lstStyle/>
                  <a:p>
                    <a:r>
                      <a:rPr kumimoji="1" lang="en-US" altLang="zh-CN" sz="1100" b="1">
                        <a:solidFill>
                          <a:schemeClr val="accent2">
                            <a:lumMod val="50000"/>
                          </a:schemeClr>
                        </a:solidFill>
                        <a:latin typeface="Arial" panose="020B0604020202020204" pitchFamily="34" charset="0"/>
                        <a:cs typeface="Arial" panose="020B0604020202020204" pitchFamily="34" charset="0"/>
                      </a:rPr>
                      <a:t>C</a:t>
                    </a:r>
                    <a:endParaRPr kumimoji="1" lang="zh-CN" altLang="en-US" sz="1100" b="1">
                      <a:solidFill>
                        <a:schemeClr val="accent2">
                          <a:lumMod val="50000"/>
                        </a:schemeClr>
                      </a:solidFill>
                      <a:latin typeface="Arial" panose="020B0604020202020204" pitchFamily="34" charset="0"/>
                      <a:cs typeface="Arial" panose="020B0604020202020204" pitchFamily="34" charset="0"/>
                    </a:endParaRPr>
                  </a:p>
                </p:txBody>
              </p:sp>
              <p:sp>
                <p:nvSpPr>
                  <p:cNvPr id="60" name="矩形 59">
                    <a:extLst>
                      <a:ext uri="{FF2B5EF4-FFF2-40B4-BE49-F238E27FC236}">
                        <a16:creationId xmlns:a16="http://schemas.microsoft.com/office/drawing/2014/main" id="{C89EE9BD-5709-BCF8-4ABD-E2AA6BF3427C}"/>
                      </a:ext>
                    </a:extLst>
                  </p:cNvPr>
                  <p:cNvSpPr/>
                  <p:nvPr/>
                </p:nvSpPr>
                <p:spPr>
                  <a:xfrm>
                    <a:off x="1571151" y="1131044"/>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2</a:t>
                    </a:r>
                    <a:endParaRPr kumimoji="1" lang="zh-CN" altLang="en-US" sz="800" b="1"/>
                  </a:p>
                </p:txBody>
              </p:sp>
            </p:grpSp>
            <p:grpSp>
              <p:nvGrpSpPr>
                <p:cNvPr id="41" name="组合 40">
                  <a:extLst>
                    <a:ext uri="{FF2B5EF4-FFF2-40B4-BE49-F238E27FC236}">
                      <a16:creationId xmlns:a16="http://schemas.microsoft.com/office/drawing/2014/main" id="{02E73F33-3E22-C5D6-927A-DA29787CFFBC}"/>
                    </a:ext>
                  </a:extLst>
                </p:cNvPr>
                <p:cNvGrpSpPr/>
                <p:nvPr/>
              </p:nvGrpSpPr>
              <p:grpSpPr>
                <a:xfrm>
                  <a:off x="3097016" y="1407018"/>
                  <a:ext cx="1039067" cy="684247"/>
                  <a:chOff x="115613" y="963046"/>
                  <a:chExt cx="1039067" cy="684247"/>
                </a:xfrm>
              </p:grpSpPr>
              <p:pic>
                <p:nvPicPr>
                  <p:cNvPr id="55" name="图片 54">
                    <a:extLst>
                      <a:ext uri="{FF2B5EF4-FFF2-40B4-BE49-F238E27FC236}">
                        <a16:creationId xmlns:a16="http://schemas.microsoft.com/office/drawing/2014/main" id="{1898109B-9EB5-1751-6610-5C2C6E421518}"/>
                      </a:ext>
                    </a:extLst>
                  </p:cNvPr>
                  <p:cNvPicPr>
                    <a:picLocks noChangeAspect="1"/>
                  </p:cNvPicPr>
                  <p:nvPr/>
                </p:nvPicPr>
                <p:blipFill>
                  <a:blip r:embed="rId5"/>
                  <a:stretch>
                    <a:fillRect/>
                  </a:stretch>
                </p:blipFill>
                <p:spPr>
                  <a:xfrm>
                    <a:off x="357270" y="963046"/>
                    <a:ext cx="438444" cy="438444"/>
                  </a:xfrm>
                  <a:prstGeom prst="rect">
                    <a:avLst/>
                  </a:prstGeom>
                  <a:solidFill>
                    <a:schemeClr val="bg1"/>
                  </a:solidFill>
                </p:spPr>
              </p:pic>
              <p:sp>
                <p:nvSpPr>
                  <p:cNvPr id="56" name="文本框 55">
                    <a:extLst>
                      <a:ext uri="{FF2B5EF4-FFF2-40B4-BE49-F238E27FC236}">
                        <a16:creationId xmlns:a16="http://schemas.microsoft.com/office/drawing/2014/main" id="{13556A60-BE00-D5DC-F85C-AA455E73DE29}"/>
                      </a:ext>
                    </a:extLst>
                  </p:cNvPr>
                  <p:cNvSpPr txBox="1"/>
                  <p:nvPr/>
                </p:nvSpPr>
                <p:spPr>
                  <a:xfrm>
                    <a:off x="115613" y="1385683"/>
                    <a:ext cx="1039067" cy="261610"/>
                  </a:xfrm>
                  <a:prstGeom prst="rect">
                    <a:avLst/>
                  </a:prstGeom>
                  <a:noFill/>
                </p:spPr>
                <p:txBody>
                  <a:bodyPr wrap="none" rtlCol="0">
                    <a:spAutoFit/>
                  </a:bodyPr>
                  <a:lstStyle/>
                  <a:p>
                    <a:r>
                      <a:rPr kumimoji="1" lang="en-US" altLang="zh-CN" sz="1100" b="1">
                        <a:solidFill>
                          <a:schemeClr val="tx2">
                            <a:lumMod val="75000"/>
                            <a:lumOff val="25000"/>
                          </a:schemeClr>
                        </a:solidFill>
                        <a:latin typeface="Arial" panose="020B0604020202020204" pitchFamily="34" charset="0"/>
                        <a:cs typeface="Arial" panose="020B0604020202020204" pitchFamily="34" charset="0"/>
                      </a:rPr>
                      <a:t>Engineering</a:t>
                    </a:r>
                    <a:endParaRPr kumimoji="1" lang="zh-CN" altLang="en-US" sz="1100" b="1">
                      <a:solidFill>
                        <a:schemeClr val="tx2">
                          <a:lumMod val="75000"/>
                          <a:lumOff val="25000"/>
                        </a:schemeClr>
                      </a:solidFill>
                      <a:latin typeface="Arial" panose="020B0604020202020204" pitchFamily="34" charset="0"/>
                      <a:cs typeface="Arial" panose="020B0604020202020204" pitchFamily="34" charset="0"/>
                    </a:endParaRPr>
                  </a:p>
                </p:txBody>
              </p:sp>
            </p:grpSp>
            <p:grpSp>
              <p:nvGrpSpPr>
                <p:cNvPr id="42" name="组合 41">
                  <a:extLst>
                    <a:ext uri="{FF2B5EF4-FFF2-40B4-BE49-F238E27FC236}">
                      <a16:creationId xmlns:a16="http://schemas.microsoft.com/office/drawing/2014/main" id="{60ADDAE2-4A63-E988-C236-B38DB5B7CFEA}"/>
                    </a:ext>
                  </a:extLst>
                </p:cNvPr>
                <p:cNvGrpSpPr/>
                <p:nvPr/>
              </p:nvGrpSpPr>
              <p:grpSpPr>
                <a:xfrm>
                  <a:off x="2540382" y="2247850"/>
                  <a:ext cx="537344" cy="668821"/>
                  <a:chOff x="1147229" y="963046"/>
                  <a:chExt cx="537344" cy="668821"/>
                </a:xfrm>
              </p:grpSpPr>
              <p:pic>
                <p:nvPicPr>
                  <p:cNvPr id="51" name="图片 50">
                    <a:extLst>
                      <a:ext uri="{FF2B5EF4-FFF2-40B4-BE49-F238E27FC236}">
                        <a16:creationId xmlns:a16="http://schemas.microsoft.com/office/drawing/2014/main" id="{B4D5C658-432C-6CE5-F761-65ADCB38D95D}"/>
                      </a:ext>
                    </a:extLst>
                  </p:cNvPr>
                  <p:cNvPicPr>
                    <a:picLocks noChangeAspect="1"/>
                  </p:cNvPicPr>
                  <p:nvPr/>
                </p:nvPicPr>
                <p:blipFill>
                  <a:blip r:embed="rId4"/>
                  <a:stretch>
                    <a:fillRect/>
                  </a:stretch>
                </p:blipFill>
                <p:spPr>
                  <a:xfrm>
                    <a:off x="1194991" y="963046"/>
                    <a:ext cx="438444" cy="438444"/>
                  </a:xfrm>
                  <a:prstGeom prst="rect">
                    <a:avLst/>
                  </a:prstGeom>
                  <a:solidFill>
                    <a:schemeClr val="bg1"/>
                  </a:solidFill>
                </p:spPr>
              </p:pic>
              <p:sp>
                <p:nvSpPr>
                  <p:cNvPr id="52" name="矩形 51">
                    <a:extLst>
                      <a:ext uri="{FF2B5EF4-FFF2-40B4-BE49-F238E27FC236}">
                        <a16:creationId xmlns:a16="http://schemas.microsoft.com/office/drawing/2014/main" id="{6EE4D942-62C0-CE6E-0986-19FCC7F4927E}"/>
                      </a:ext>
                    </a:extLst>
                  </p:cNvPr>
                  <p:cNvSpPr/>
                  <p:nvPr/>
                </p:nvSpPr>
                <p:spPr>
                  <a:xfrm>
                    <a:off x="1147229" y="1129394"/>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1</a:t>
                    </a:r>
                    <a:endParaRPr kumimoji="1" lang="zh-CN" altLang="en-US" sz="800" b="1"/>
                  </a:p>
                </p:txBody>
              </p:sp>
              <p:sp>
                <p:nvSpPr>
                  <p:cNvPr id="53" name="文本框 52">
                    <a:extLst>
                      <a:ext uri="{FF2B5EF4-FFF2-40B4-BE49-F238E27FC236}">
                        <a16:creationId xmlns:a16="http://schemas.microsoft.com/office/drawing/2014/main" id="{FC4BF354-B713-9CC2-09E6-60EEF06BC0D3}"/>
                      </a:ext>
                    </a:extLst>
                  </p:cNvPr>
                  <p:cNvSpPr txBox="1"/>
                  <p:nvPr/>
                </p:nvSpPr>
                <p:spPr>
                  <a:xfrm>
                    <a:off x="1281500" y="1370257"/>
                    <a:ext cx="287258" cy="261610"/>
                  </a:xfrm>
                  <a:prstGeom prst="rect">
                    <a:avLst/>
                  </a:prstGeom>
                  <a:noFill/>
                </p:spPr>
                <p:txBody>
                  <a:bodyPr wrap="none" rtlCol="0">
                    <a:spAutoFit/>
                  </a:bodyPr>
                  <a:lstStyle/>
                  <a:p>
                    <a:r>
                      <a:rPr kumimoji="1" lang="en-US" altLang="zh-CN" sz="1100" b="1">
                        <a:solidFill>
                          <a:schemeClr val="accent2">
                            <a:lumMod val="50000"/>
                          </a:schemeClr>
                        </a:solidFill>
                        <a:latin typeface="Arial" panose="020B0604020202020204" pitchFamily="34" charset="0"/>
                        <a:cs typeface="Arial" panose="020B0604020202020204" pitchFamily="34" charset="0"/>
                      </a:rPr>
                      <a:t>D</a:t>
                    </a:r>
                    <a:endParaRPr kumimoji="1" lang="zh-CN" altLang="en-US" sz="1100" b="1">
                      <a:solidFill>
                        <a:schemeClr val="accent2">
                          <a:lumMod val="50000"/>
                        </a:schemeClr>
                      </a:solidFill>
                      <a:latin typeface="Arial" panose="020B0604020202020204" pitchFamily="34" charset="0"/>
                      <a:cs typeface="Arial" panose="020B0604020202020204" pitchFamily="34" charset="0"/>
                    </a:endParaRPr>
                  </a:p>
                </p:txBody>
              </p:sp>
              <p:sp>
                <p:nvSpPr>
                  <p:cNvPr id="54" name="矩形 53">
                    <a:extLst>
                      <a:ext uri="{FF2B5EF4-FFF2-40B4-BE49-F238E27FC236}">
                        <a16:creationId xmlns:a16="http://schemas.microsoft.com/office/drawing/2014/main" id="{13B0E781-72A7-77D3-B879-A7FF06BC880A}"/>
                      </a:ext>
                    </a:extLst>
                  </p:cNvPr>
                  <p:cNvSpPr/>
                  <p:nvPr/>
                </p:nvSpPr>
                <p:spPr>
                  <a:xfrm>
                    <a:off x="1582297" y="1129394"/>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2</a:t>
                    </a:r>
                    <a:endParaRPr kumimoji="1" lang="zh-CN" altLang="en-US" sz="800" b="1"/>
                  </a:p>
                </p:txBody>
              </p:sp>
            </p:grpSp>
            <p:grpSp>
              <p:nvGrpSpPr>
                <p:cNvPr id="43" name="组合 42">
                  <a:extLst>
                    <a:ext uri="{FF2B5EF4-FFF2-40B4-BE49-F238E27FC236}">
                      <a16:creationId xmlns:a16="http://schemas.microsoft.com/office/drawing/2014/main" id="{86FDD6F0-1D88-A120-CC82-984564B9F294}"/>
                    </a:ext>
                  </a:extLst>
                </p:cNvPr>
                <p:cNvGrpSpPr/>
                <p:nvPr/>
              </p:nvGrpSpPr>
              <p:grpSpPr>
                <a:xfrm>
                  <a:off x="3197962" y="2239252"/>
                  <a:ext cx="718466" cy="695276"/>
                  <a:chOff x="216559" y="954448"/>
                  <a:chExt cx="718466" cy="695276"/>
                </a:xfrm>
              </p:grpSpPr>
              <p:pic>
                <p:nvPicPr>
                  <p:cNvPr id="49" name="图片 48">
                    <a:extLst>
                      <a:ext uri="{FF2B5EF4-FFF2-40B4-BE49-F238E27FC236}">
                        <a16:creationId xmlns:a16="http://schemas.microsoft.com/office/drawing/2014/main" id="{3C316803-0046-F5AE-0B75-134805AB8D7F}"/>
                      </a:ext>
                    </a:extLst>
                  </p:cNvPr>
                  <p:cNvPicPr>
                    <a:picLocks noChangeAspect="1"/>
                  </p:cNvPicPr>
                  <p:nvPr/>
                </p:nvPicPr>
                <p:blipFill>
                  <a:blip r:embed="rId5"/>
                  <a:stretch>
                    <a:fillRect/>
                  </a:stretch>
                </p:blipFill>
                <p:spPr>
                  <a:xfrm>
                    <a:off x="358311" y="954448"/>
                    <a:ext cx="438444" cy="438444"/>
                  </a:xfrm>
                  <a:prstGeom prst="rect">
                    <a:avLst/>
                  </a:prstGeom>
                  <a:solidFill>
                    <a:schemeClr val="bg1"/>
                  </a:solidFill>
                </p:spPr>
              </p:pic>
              <p:sp>
                <p:nvSpPr>
                  <p:cNvPr id="50" name="文本框 49">
                    <a:extLst>
                      <a:ext uri="{FF2B5EF4-FFF2-40B4-BE49-F238E27FC236}">
                        <a16:creationId xmlns:a16="http://schemas.microsoft.com/office/drawing/2014/main" id="{1B9AE597-88D7-DE02-98C2-C4E060128CB2}"/>
                      </a:ext>
                    </a:extLst>
                  </p:cNvPr>
                  <p:cNvSpPr txBox="1"/>
                  <p:nvPr/>
                </p:nvSpPr>
                <p:spPr>
                  <a:xfrm>
                    <a:off x="216559" y="1388114"/>
                    <a:ext cx="718466" cy="261610"/>
                  </a:xfrm>
                  <a:prstGeom prst="rect">
                    <a:avLst/>
                  </a:prstGeom>
                  <a:noFill/>
                </p:spPr>
                <p:txBody>
                  <a:bodyPr wrap="none" rtlCol="0">
                    <a:spAutoFit/>
                  </a:bodyPr>
                  <a:lstStyle/>
                  <a:p>
                    <a:r>
                      <a:rPr kumimoji="1" lang="en-US" altLang="zh-CN" sz="1100" b="1">
                        <a:solidFill>
                          <a:schemeClr val="tx2">
                            <a:lumMod val="75000"/>
                            <a:lumOff val="25000"/>
                          </a:schemeClr>
                        </a:solidFill>
                        <a:latin typeface="Arial" panose="020B0604020202020204" pitchFamily="34" charset="0"/>
                        <a:cs typeface="Arial" panose="020B0604020202020204" pitchFamily="34" charset="0"/>
                      </a:rPr>
                      <a:t>Finance</a:t>
                    </a:r>
                    <a:endParaRPr kumimoji="1" lang="zh-CN" altLang="en-US" sz="1100" b="1">
                      <a:solidFill>
                        <a:schemeClr val="tx2">
                          <a:lumMod val="75000"/>
                          <a:lumOff val="25000"/>
                        </a:schemeClr>
                      </a:solidFill>
                      <a:latin typeface="Arial" panose="020B0604020202020204" pitchFamily="34" charset="0"/>
                      <a:cs typeface="Arial" panose="020B0604020202020204" pitchFamily="34" charset="0"/>
                    </a:endParaRPr>
                  </a:p>
                </p:txBody>
              </p:sp>
            </p:grpSp>
            <p:cxnSp>
              <p:nvCxnSpPr>
                <p:cNvPr id="44" name="直线连接符 112">
                  <a:extLst>
                    <a:ext uri="{FF2B5EF4-FFF2-40B4-BE49-F238E27FC236}">
                      <a16:creationId xmlns:a16="http://schemas.microsoft.com/office/drawing/2014/main" id="{746F2128-B9D4-F43F-D298-42B084600D43}"/>
                    </a:ext>
                  </a:extLst>
                </p:cNvPr>
                <p:cNvCxnSpPr>
                  <a:cxnSpLocks/>
                  <a:stCxn id="54" idx="3"/>
                  <a:endCxn id="49" idx="1"/>
                </p:cNvCxnSpPr>
                <p:nvPr/>
              </p:nvCxnSpPr>
              <p:spPr>
                <a:xfrm flipV="1">
                  <a:off x="3077726" y="2458474"/>
                  <a:ext cx="261988" cy="5517"/>
                </a:xfrm>
                <a:prstGeom prst="line">
                  <a:avLst/>
                </a:prstGeom>
                <a:ln w="19050">
                  <a:solidFill>
                    <a:schemeClr val="tx1"/>
                  </a:solidFill>
                  <a:prstDash val="solid"/>
                </a:ln>
              </p:spPr>
              <p:style>
                <a:lnRef idx="2">
                  <a:schemeClr val="accent1"/>
                </a:lnRef>
                <a:fillRef idx="0">
                  <a:schemeClr val="accent1"/>
                </a:fillRef>
                <a:effectRef idx="1">
                  <a:schemeClr val="accent1"/>
                </a:effectRef>
                <a:fontRef idx="minor">
                  <a:schemeClr val="tx1"/>
                </a:fontRef>
              </p:style>
            </p:cxnSp>
            <p:sp>
              <p:nvSpPr>
                <p:cNvPr id="45" name="矩形 44">
                  <a:extLst>
                    <a:ext uri="{FF2B5EF4-FFF2-40B4-BE49-F238E27FC236}">
                      <a16:creationId xmlns:a16="http://schemas.microsoft.com/office/drawing/2014/main" id="{CCF9CFA8-A0C1-D4CB-45CE-5A503553272C}"/>
                    </a:ext>
                  </a:extLst>
                </p:cNvPr>
                <p:cNvSpPr/>
                <p:nvPr/>
              </p:nvSpPr>
              <p:spPr>
                <a:xfrm>
                  <a:off x="2535304" y="1568983"/>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3</a:t>
                  </a:r>
                  <a:endParaRPr kumimoji="1" lang="zh-CN" altLang="en-US" sz="800" b="1"/>
                </a:p>
              </p:txBody>
            </p:sp>
            <p:cxnSp>
              <p:nvCxnSpPr>
                <p:cNvPr id="46" name="直线箭头连接符 54">
                  <a:extLst>
                    <a:ext uri="{FF2B5EF4-FFF2-40B4-BE49-F238E27FC236}">
                      <a16:creationId xmlns:a16="http://schemas.microsoft.com/office/drawing/2014/main" id="{F12B04BE-1595-FE70-0EE0-1DBF3AC149F7}"/>
                    </a:ext>
                  </a:extLst>
                </p:cNvPr>
                <p:cNvCxnSpPr>
                  <a:cxnSpLocks/>
                  <a:stCxn id="47" idx="0"/>
                  <a:endCxn id="58" idx="2"/>
                </p:cNvCxnSpPr>
                <p:nvPr/>
              </p:nvCxnSpPr>
              <p:spPr>
                <a:xfrm flipV="1">
                  <a:off x="2807366" y="1903863"/>
                  <a:ext cx="0" cy="291462"/>
                </a:xfrm>
                <a:prstGeom prst="straightConnector1">
                  <a:avLst/>
                </a:prstGeom>
                <a:ln>
                  <a:solidFill>
                    <a:schemeClr val="accent6">
                      <a:lumMod val="75000"/>
                    </a:schemeClr>
                  </a:solidFill>
                  <a:headEnd type="none"/>
                  <a:tailEnd type="none"/>
                </a:ln>
              </p:spPr>
              <p:style>
                <a:lnRef idx="2">
                  <a:schemeClr val="accent6"/>
                </a:lnRef>
                <a:fillRef idx="0">
                  <a:schemeClr val="accent6"/>
                </a:fillRef>
                <a:effectRef idx="1">
                  <a:schemeClr val="accent6"/>
                </a:effectRef>
                <a:fontRef idx="minor">
                  <a:schemeClr val="tx1"/>
                </a:fontRef>
              </p:style>
            </p:cxnSp>
            <p:sp>
              <p:nvSpPr>
                <p:cNvPr id="47" name="矩形 46">
                  <a:extLst>
                    <a:ext uri="{FF2B5EF4-FFF2-40B4-BE49-F238E27FC236}">
                      <a16:creationId xmlns:a16="http://schemas.microsoft.com/office/drawing/2014/main" id="{0094DC0A-4397-0521-49CF-28A82249CEAB}"/>
                    </a:ext>
                  </a:extLst>
                </p:cNvPr>
                <p:cNvSpPr/>
                <p:nvPr/>
              </p:nvSpPr>
              <p:spPr>
                <a:xfrm>
                  <a:off x="2756228" y="2195325"/>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3</a:t>
                  </a:r>
                  <a:endParaRPr kumimoji="1" lang="zh-CN" altLang="en-US" sz="800" b="1"/>
                </a:p>
              </p:txBody>
            </p:sp>
            <p:sp>
              <p:nvSpPr>
                <p:cNvPr id="48" name="文本框 47">
                  <a:extLst>
                    <a:ext uri="{FF2B5EF4-FFF2-40B4-BE49-F238E27FC236}">
                      <a16:creationId xmlns:a16="http://schemas.microsoft.com/office/drawing/2014/main" id="{13C20323-6114-8827-91C8-1F727E83CD7D}"/>
                    </a:ext>
                  </a:extLst>
                </p:cNvPr>
                <p:cNvSpPr txBox="1"/>
                <p:nvPr/>
              </p:nvSpPr>
              <p:spPr>
                <a:xfrm>
                  <a:off x="3114637" y="1054285"/>
                  <a:ext cx="875561" cy="261610"/>
                </a:xfrm>
                <a:prstGeom prst="rect">
                  <a:avLst/>
                </a:prstGeom>
                <a:noFill/>
              </p:spPr>
              <p:txBody>
                <a:bodyPr wrap="none" rtlCol="0">
                  <a:spAutoFit/>
                </a:bodyPr>
                <a:lstStyle/>
                <a:p>
                  <a:r>
                    <a:rPr kumimoji="1" lang="en-US" altLang="zh-CN" sz="1100" b="1">
                      <a:solidFill>
                        <a:srgbClr val="0070C0"/>
                      </a:solidFill>
                      <a:latin typeface="Arial" panose="020B0604020202020204" pitchFamily="34" charset="0"/>
                      <a:cs typeface="Arial" panose="020B0604020202020204" pitchFamily="34" charset="0"/>
                    </a:rPr>
                    <a:t>Endpoints</a:t>
                  </a:r>
                  <a:endParaRPr kumimoji="1" lang="zh-CN" altLang="en-US" sz="1100" b="1">
                    <a:solidFill>
                      <a:srgbClr val="0070C0"/>
                    </a:solidFill>
                    <a:latin typeface="Arial" panose="020B0604020202020204" pitchFamily="34" charset="0"/>
                    <a:cs typeface="Arial" panose="020B0604020202020204" pitchFamily="34" charset="0"/>
                  </a:endParaRPr>
                </a:p>
              </p:txBody>
            </p:sp>
          </p:grpSp>
          <p:grpSp>
            <p:nvGrpSpPr>
              <p:cNvPr id="23" name="组合 22">
                <a:extLst>
                  <a:ext uri="{FF2B5EF4-FFF2-40B4-BE49-F238E27FC236}">
                    <a16:creationId xmlns:a16="http://schemas.microsoft.com/office/drawing/2014/main" id="{15CB37E0-DE96-1BD7-7F70-EF060F62FD3C}"/>
                  </a:ext>
                </a:extLst>
              </p:cNvPr>
              <p:cNvGrpSpPr/>
              <p:nvPr/>
            </p:nvGrpSpPr>
            <p:grpSpPr>
              <a:xfrm>
                <a:off x="1506404" y="2168659"/>
                <a:ext cx="563964" cy="743008"/>
                <a:chOff x="1367516" y="2168659"/>
                <a:chExt cx="563964" cy="743008"/>
              </a:xfrm>
            </p:grpSpPr>
            <p:grpSp>
              <p:nvGrpSpPr>
                <p:cNvPr id="32" name="组合 31">
                  <a:extLst>
                    <a:ext uri="{FF2B5EF4-FFF2-40B4-BE49-F238E27FC236}">
                      <a16:creationId xmlns:a16="http://schemas.microsoft.com/office/drawing/2014/main" id="{342F6EFE-389A-BEEC-9D59-45C0871BD3C2}"/>
                    </a:ext>
                  </a:extLst>
                </p:cNvPr>
                <p:cNvGrpSpPr/>
                <p:nvPr/>
              </p:nvGrpSpPr>
              <p:grpSpPr>
                <a:xfrm>
                  <a:off x="1367516" y="2239252"/>
                  <a:ext cx="563964" cy="672415"/>
                  <a:chOff x="1353361" y="963046"/>
                  <a:chExt cx="563964" cy="672415"/>
                </a:xfrm>
              </p:grpSpPr>
              <p:pic>
                <p:nvPicPr>
                  <p:cNvPr id="34" name="图片 33">
                    <a:extLst>
                      <a:ext uri="{FF2B5EF4-FFF2-40B4-BE49-F238E27FC236}">
                        <a16:creationId xmlns:a16="http://schemas.microsoft.com/office/drawing/2014/main" id="{199EC01C-AF48-E6BD-66D8-1D135D19C0E9}"/>
                      </a:ext>
                    </a:extLst>
                  </p:cNvPr>
                  <p:cNvPicPr>
                    <a:picLocks noChangeAspect="1"/>
                  </p:cNvPicPr>
                  <p:nvPr/>
                </p:nvPicPr>
                <p:blipFill>
                  <a:blip r:embed="rId4"/>
                  <a:stretch>
                    <a:fillRect/>
                  </a:stretch>
                </p:blipFill>
                <p:spPr>
                  <a:xfrm>
                    <a:off x="1422671" y="963046"/>
                    <a:ext cx="438444" cy="438444"/>
                  </a:xfrm>
                  <a:prstGeom prst="rect">
                    <a:avLst/>
                  </a:prstGeom>
                  <a:solidFill>
                    <a:schemeClr val="bg1"/>
                  </a:solidFill>
                </p:spPr>
              </p:pic>
              <p:sp>
                <p:nvSpPr>
                  <p:cNvPr id="35" name="矩形 34">
                    <a:extLst>
                      <a:ext uri="{FF2B5EF4-FFF2-40B4-BE49-F238E27FC236}">
                        <a16:creationId xmlns:a16="http://schemas.microsoft.com/office/drawing/2014/main" id="{2B96940A-B3ED-484E-B2CC-4944E43E3C58}"/>
                      </a:ext>
                    </a:extLst>
                  </p:cNvPr>
                  <p:cNvSpPr/>
                  <p:nvPr/>
                </p:nvSpPr>
                <p:spPr>
                  <a:xfrm>
                    <a:off x="1353361" y="1132475"/>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1</a:t>
                    </a:r>
                    <a:endParaRPr kumimoji="1" lang="zh-CN" altLang="en-US" sz="800" b="1"/>
                  </a:p>
                </p:txBody>
              </p:sp>
              <p:sp>
                <p:nvSpPr>
                  <p:cNvPr id="36" name="文本框 35">
                    <a:extLst>
                      <a:ext uri="{FF2B5EF4-FFF2-40B4-BE49-F238E27FC236}">
                        <a16:creationId xmlns:a16="http://schemas.microsoft.com/office/drawing/2014/main" id="{9309F176-E9D8-C92A-77F5-A8628EBEB418}"/>
                      </a:ext>
                    </a:extLst>
                  </p:cNvPr>
                  <p:cNvSpPr txBox="1"/>
                  <p:nvPr/>
                </p:nvSpPr>
                <p:spPr>
                  <a:xfrm>
                    <a:off x="1498147" y="1373851"/>
                    <a:ext cx="287258" cy="261610"/>
                  </a:xfrm>
                  <a:prstGeom prst="rect">
                    <a:avLst/>
                  </a:prstGeom>
                  <a:noFill/>
                </p:spPr>
                <p:txBody>
                  <a:bodyPr wrap="none" rtlCol="0">
                    <a:spAutoFit/>
                  </a:bodyPr>
                  <a:lstStyle/>
                  <a:p>
                    <a:r>
                      <a:rPr kumimoji="1" lang="en-US" altLang="zh-CN" sz="1100" b="1">
                        <a:solidFill>
                          <a:schemeClr val="accent2">
                            <a:lumMod val="50000"/>
                          </a:schemeClr>
                        </a:solidFill>
                        <a:latin typeface="Arial" panose="020B0604020202020204" pitchFamily="34" charset="0"/>
                        <a:cs typeface="Arial" panose="020B0604020202020204" pitchFamily="34" charset="0"/>
                      </a:rPr>
                      <a:t>B</a:t>
                    </a:r>
                    <a:endParaRPr kumimoji="1" lang="zh-CN" altLang="en-US" sz="1100" b="1">
                      <a:solidFill>
                        <a:schemeClr val="accent2">
                          <a:lumMod val="50000"/>
                        </a:schemeClr>
                      </a:solidFill>
                      <a:latin typeface="Arial" panose="020B0604020202020204" pitchFamily="34" charset="0"/>
                      <a:cs typeface="Arial" panose="020B0604020202020204" pitchFamily="34" charset="0"/>
                    </a:endParaRPr>
                  </a:p>
                </p:txBody>
              </p:sp>
              <p:sp>
                <p:nvSpPr>
                  <p:cNvPr id="37" name="矩形 36">
                    <a:extLst>
                      <a:ext uri="{FF2B5EF4-FFF2-40B4-BE49-F238E27FC236}">
                        <a16:creationId xmlns:a16="http://schemas.microsoft.com/office/drawing/2014/main" id="{F77D8950-963D-C1D4-4A56-1D3180DA2159}"/>
                      </a:ext>
                    </a:extLst>
                  </p:cNvPr>
                  <p:cNvSpPr/>
                  <p:nvPr/>
                </p:nvSpPr>
                <p:spPr>
                  <a:xfrm>
                    <a:off x="1815049" y="1137992"/>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2</a:t>
                    </a:r>
                    <a:endParaRPr kumimoji="1" lang="zh-CN" altLang="en-US" sz="800" b="1"/>
                  </a:p>
                </p:txBody>
              </p:sp>
            </p:grpSp>
            <p:sp>
              <p:nvSpPr>
                <p:cNvPr id="33" name="矩形 32">
                  <a:extLst>
                    <a:ext uri="{FF2B5EF4-FFF2-40B4-BE49-F238E27FC236}">
                      <a16:creationId xmlns:a16="http://schemas.microsoft.com/office/drawing/2014/main" id="{69234212-D99A-88A0-CBA1-29492366212E}"/>
                    </a:ext>
                  </a:extLst>
                </p:cNvPr>
                <p:cNvSpPr/>
                <p:nvPr/>
              </p:nvSpPr>
              <p:spPr>
                <a:xfrm>
                  <a:off x="1589917" y="2168659"/>
                  <a:ext cx="102276" cy="99586"/>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800" b="1"/>
                    <a:t>3</a:t>
                  </a:r>
                  <a:endParaRPr kumimoji="1" lang="zh-CN" altLang="en-US" sz="800" b="1"/>
                </a:p>
              </p:txBody>
            </p:sp>
          </p:grpSp>
          <p:grpSp>
            <p:nvGrpSpPr>
              <p:cNvPr id="24" name="组合 23">
                <a:extLst>
                  <a:ext uri="{FF2B5EF4-FFF2-40B4-BE49-F238E27FC236}">
                    <a16:creationId xmlns:a16="http://schemas.microsoft.com/office/drawing/2014/main" id="{DCE07F1F-2516-536A-0F3B-BC343239A3B9}"/>
                  </a:ext>
                </a:extLst>
              </p:cNvPr>
              <p:cNvGrpSpPr/>
              <p:nvPr/>
            </p:nvGrpSpPr>
            <p:grpSpPr>
              <a:xfrm>
                <a:off x="490252" y="1398144"/>
                <a:ext cx="803425" cy="674711"/>
                <a:chOff x="485256" y="2237437"/>
                <a:chExt cx="803425" cy="674711"/>
              </a:xfrm>
            </p:grpSpPr>
            <p:pic>
              <p:nvPicPr>
                <p:cNvPr id="30" name="图片 29">
                  <a:extLst>
                    <a:ext uri="{FF2B5EF4-FFF2-40B4-BE49-F238E27FC236}">
                      <a16:creationId xmlns:a16="http://schemas.microsoft.com/office/drawing/2014/main" id="{FCED0386-0161-F9A8-8F50-11FBABBE0069}"/>
                    </a:ext>
                  </a:extLst>
                </p:cNvPr>
                <p:cNvPicPr>
                  <a:picLocks noChangeAspect="1"/>
                </p:cNvPicPr>
                <p:nvPr/>
              </p:nvPicPr>
              <p:blipFill>
                <a:blip r:embed="rId3"/>
                <a:srcRect l="3907" t="4505" r="4751" b="14677"/>
                <a:stretch/>
              </p:blipFill>
              <p:spPr>
                <a:xfrm>
                  <a:off x="599568" y="2237437"/>
                  <a:ext cx="529370" cy="448857"/>
                </a:xfrm>
                <a:prstGeom prst="rect">
                  <a:avLst/>
                </a:prstGeom>
              </p:spPr>
            </p:pic>
            <p:sp>
              <p:nvSpPr>
                <p:cNvPr id="31" name="文本框 30">
                  <a:extLst>
                    <a:ext uri="{FF2B5EF4-FFF2-40B4-BE49-F238E27FC236}">
                      <a16:creationId xmlns:a16="http://schemas.microsoft.com/office/drawing/2014/main" id="{C8C26FAD-D278-2E8E-671B-3654EDAA2186}"/>
                    </a:ext>
                  </a:extLst>
                </p:cNvPr>
                <p:cNvSpPr txBox="1"/>
                <p:nvPr/>
              </p:nvSpPr>
              <p:spPr>
                <a:xfrm>
                  <a:off x="485256" y="2650538"/>
                  <a:ext cx="803425" cy="261610"/>
                </a:xfrm>
                <a:prstGeom prst="rect">
                  <a:avLst/>
                </a:prstGeom>
                <a:noFill/>
              </p:spPr>
              <p:txBody>
                <a:bodyPr wrap="none" rtlCol="0">
                  <a:spAutoFit/>
                </a:bodyPr>
                <a:lstStyle/>
                <a:p>
                  <a:r>
                    <a:rPr kumimoji="1" lang="en-US" altLang="zh-CN" sz="1100" b="1">
                      <a:solidFill>
                        <a:schemeClr val="tx2">
                          <a:lumMod val="75000"/>
                          <a:lumOff val="25000"/>
                        </a:schemeClr>
                      </a:solidFill>
                      <a:latin typeface="Arial" panose="020B0604020202020204" pitchFamily="34" charset="0"/>
                      <a:cs typeface="Arial" panose="020B0604020202020204" pitchFamily="34" charset="0"/>
                    </a:rPr>
                    <a:t>Ingress a</a:t>
                  </a:r>
                  <a:endParaRPr kumimoji="1" lang="zh-CN" altLang="en-US" sz="1100" b="1">
                    <a:solidFill>
                      <a:schemeClr val="tx2">
                        <a:lumMod val="75000"/>
                        <a:lumOff val="25000"/>
                      </a:schemeClr>
                    </a:solidFill>
                    <a:latin typeface="Arial" panose="020B0604020202020204" pitchFamily="34" charset="0"/>
                    <a:cs typeface="Arial" panose="020B0604020202020204" pitchFamily="34" charset="0"/>
                  </a:endParaRPr>
                </a:p>
              </p:txBody>
            </p:sp>
          </p:grpSp>
          <p:cxnSp>
            <p:nvCxnSpPr>
              <p:cNvPr id="25" name="直线连接符 112">
                <a:extLst>
                  <a:ext uri="{FF2B5EF4-FFF2-40B4-BE49-F238E27FC236}">
                    <a16:creationId xmlns:a16="http://schemas.microsoft.com/office/drawing/2014/main" id="{2E972F0E-6107-10F1-65D9-312CAF589D2E}"/>
                  </a:ext>
                </a:extLst>
              </p:cNvPr>
              <p:cNvCxnSpPr>
                <a:cxnSpLocks/>
                <a:endCxn id="30" idx="3"/>
              </p:cNvCxnSpPr>
              <p:nvPr/>
            </p:nvCxnSpPr>
            <p:spPr>
              <a:xfrm rot="10800000" flipV="1">
                <a:off x="1133935" y="1415677"/>
                <a:ext cx="594035" cy="206896"/>
              </a:xfrm>
              <a:prstGeom prst="bentConnector3">
                <a:avLst>
                  <a:gd name="adj1" fmla="val 82218"/>
                </a:avLst>
              </a:prstGeom>
              <a:ln w="19050">
                <a:solidFill>
                  <a:schemeClr val="tx1"/>
                </a:solidFill>
                <a:prstDash val="sysDash"/>
                <a:headEnd type="none"/>
              </a:ln>
            </p:spPr>
            <p:style>
              <a:lnRef idx="2">
                <a:schemeClr val="accent1"/>
              </a:lnRef>
              <a:fillRef idx="0">
                <a:schemeClr val="accent1"/>
              </a:fillRef>
              <a:effectRef idx="1">
                <a:schemeClr val="accent1"/>
              </a:effectRef>
              <a:fontRef idx="minor">
                <a:schemeClr val="tx1"/>
              </a:fontRef>
            </p:style>
          </p:cxnSp>
          <p:cxnSp>
            <p:nvCxnSpPr>
              <p:cNvPr id="26" name="直线箭头连接符 54">
                <a:extLst>
                  <a:ext uri="{FF2B5EF4-FFF2-40B4-BE49-F238E27FC236}">
                    <a16:creationId xmlns:a16="http://schemas.microsoft.com/office/drawing/2014/main" id="{F6798059-C7F7-F039-3733-2879D95723F0}"/>
                  </a:ext>
                </a:extLst>
              </p:cNvPr>
              <p:cNvCxnSpPr>
                <a:cxnSpLocks/>
                <a:stCxn id="45" idx="1"/>
                <a:endCxn id="2051" idx="3"/>
              </p:cNvCxnSpPr>
              <p:nvPr/>
            </p:nvCxnSpPr>
            <p:spPr>
              <a:xfrm flipH="1">
                <a:off x="2058793" y="1618776"/>
                <a:ext cx="245022" cy="1628"/>
              </a:xfrm>
              <a:prstGeom prst="straightConnector1">
                <a:avLst/>
              </a:prstGeom>
              <a:ln cmpd="sng">
                <a:solidFill>
                  <a:schemeClr val="accent6">
                    <a:lumMod val="75000"/>
                  </a:schemeClr>
                </a:solidFill>
                <a:prstDash val="solid"/>
                <a:headEnd type="none"/>
                <a:tailEnd type="none"/>
              </a:ln>
            </p:spPr>
            <p:style>
              <a:lnRef idx="2">
                <a:schemeClr val="accent6"/>
              </a:lnRef>
              <a:fillRef idx="0">
                <a:schemeClr val="accent6"/>
              </a:fillRef>
              <a:effectRef idx="1">
                <a:schemeClr val="accent6"/>
              </a:effectRef>
              <a:fontRef idx="minor">
                <a:schemeClr val="tx1"/>
              </a:fontRef>
            </p:style>
          </p:cxnSp>
          <p:cxnSp>
            <p:nvCxnSpPr>
              <p:cNvPr id="27" name="直线箭头连接符 54">
                <a:extLst>
                  <a:ext uri="{FF2B5EF4-FFF2-40B4-BE49-F238E27FC236}">
                    <a16:creationId xmlns:a16="http://schemas.microsoft.com/office/drawing/2014/main" id="{DEC7D776-8F9F-D040-0DE5-7DB68DB4D8AB}"/>
                  </a:ext>
                </a:extLst>
              </p:cNvPr>
              <p:cNvCxnSpPr>
                <a:cxnSpLocks/>
                <a:stCxn id="52" idx="1"/>
                <a:endCxn id="37" idx="3"/>
              </p:cNvCxnSpPr>
              <p:nvPr/>
            </p:nvCxnSpPr>
            <p:spPr>
              <a:xfrm flipH="1">
                <a:off x="2070368" y="2463991"/>
                <a:ext cx="238525" cy="0"/>
              </a:xfrm>
              <a:prstGeom prst="straightConnector1">
                <a:avLst/>
              </a:prstGeom>
              <a:ln cmpd="sng">
                <a:solidFill>
                  <a:schemeClr val="accent6">
                    <a:lumMod val="75000"/>
                  </a:schemeClr>
                </a:solidFill>
                <a:prstDash val="solid"/>
                <a:headEnd type="none"/>
                <a:tailEnd type="none"/>
              </a:ln>
            </p:spPr>
            <p:style>
              <a:lnRef idx="2">
                <a:schemeClr val="accent6"/>
              </a:lnRef>
              <a:fillRef idx="0">
                <a:schemeClr val="accent6"/>
              </a:fillRef>
              <a:effectRef idx="1">
                <a:schemeClr val="accent6"/>
              </a:effectRef>
              <a:fontRef idx="minor">
                <a:schemeClr val="tx1"/>
              </a:fontRef>
            </p:style>
          </p:cxnSp>
          <p:sp>
            <p:nvSpPr>
              <p:cNvPr id="28" name="文本框 27">
                <a:extLst>
                  <a:ext uri="{FF2B5EF4-FFF2-40B4-BE49-F238E27FC236}">
                    <a16:creationId xmlns:a16="http://schemas.microsoft.com/office/drawing/2014/main" id="{4A78F3D8-1290-E372-A3A2-75BC72C6F9EB}"/>
                  </a:ext>
                </a:extLst>
              </p:cNvPr>
              <p:cNvSpPr txBox="1"/>
              <p:nvPr/>
            </p:nvSpPr>
            <p:spPr>
              <a:xfrm>
                <a:off x="465688" y="987679"/>
                <a:ext cx="772970" cy="430887"/>
              </a:xfrm>
              <a:prstGeom prst="rect">
                <a:avLst/>
              </a:prstGeom>
              <a:noFill/>
            </p:spPr>
            <p:txBody>
              <a:bodyPr wrap="square" rtlCol="0">
                <a:spAutoFit/>
              </a:bodyPr>
              <a:lstStyle/>
              <a:p>
                <a:pPr algn="ctr"/>
                <a:r>
                  <a:rPr kumimoji="1" lang="en-US" altLang="zh-CN" sz="1100" b="1">
                    <a:solidFill>
                      <a:srgbClr val="0070C0"/>
                    </a:solidFill>
                    <a:latin typeface="Arial" panose="020B0604020202020204" pitchFamily="34" charset="0"/>
                    <a:cs typeface="Arial" panose="020B0604020202020204" pitchFamily="34" charset="0"/>
                  </a:rPr>
                  <a:t>External</a:t>
                </a:r>
              </a:p>
              <a:p>
                <a:pPr algn="ctr"/>
                <a:r>
                  <a:rPr kumimoji="1" lang="en-US" altLang="zh-CN" sz="1100" b="1">
                    <a:solidFill>
                      <a:srgbClr val="0070C0"/>
                    </a:solidFill>
                    <a:latin typeface="Arial" panose="020B0604020202020204" pitchFamily="34" charset="0"/>
                    <a:cs typeface="Arial" panose="020B0604020202020204" pitchFamily="34" charset="0"/>
                  </a:rPr>
                  <a:t>Traffic</a:t>
                </a:r>
                <a:endParaRPr kumimoji="1" lang="zh-CN" altLang="en-US" sz="1100" b="1">
                  <a:solidFill>
                    <a:srgbClr val="0070C0"/>
                  </a:solidFill>
                  <a:latin typeface="Arial" panose="020B0604020202020204" pitchFamily="34" charset="0"/>
                  <a:cs typeface="Arial" panose="020B0604020202020204" pitchFamily="34" charset="0"/>
                </a:endParaRPr>
              </a:p>
            </p:txBody>
          </p:sp>
          <p:sp>
            <p:nvSpPr>
              <p:cNvPr id="29" name="矩形: 圆角 20">
                <a:extLst>
                  <a:ext uri="{FF2B5EF4-FFF2-40B4-BE49-F238E27FC236}">
                    <a16:creationId xmlns:a16="http://schemas.microsoft.com/office/drawing/2014/main" id="{265C79AE-520B-02A5-41C0-F3B13FF9F0F2}"/>
                  </a:ext>
                </a:extLst>
              </p:cNvPr>
              <p:cNvSpPr/>
              <p:nvPr/>
            </p:nvSpPr>
            <p:spPr>
              <a:xfrm>
                <a:off x="1389612" y="1034080"/>
                <a:ext cx="2430037" cy="1930710"/>
              </a:xfrm>
              <a:prstGeom prst="roundRect">
                <a:avLst/>
              </a:prstGeom>
              <a:noFill/>
              <a:ln>
                <a:solidFill>
                  <a:srgbClr val="002060">
                    <a:alpha val="52000"/>
                  </a:srgb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57" name="组合 2056">
              <a:extLst>
                <a:ext uri="{FF2B5EF4-FFF2-40B4-BE49-F238E27FC236}">
                  <a16:creationId xmlns:a16="http://schemas.microsoft.com/office/drawing/2014/main" id="{B3FC50FE-4E1A-D260-69DE-54C3D7BC1266}"/>
                </a:ext>
              </a:extLst>
            </p:cNvPr>
            <p:cNvGrpSpPr/>
            <p:nvPr/>
          </p:nvGrpSpPr>
          <p:grpSpPr>
            <a:xfrm>
              <a:off x="300931" y="2443580"/>
              <a:ext cx="10123399" cy="1732676"/>
              <a:chOff x="300931" y="2443580"/>
              <a:chExt cx="10123399" cy="1732676"/>
            </a:xfrm>
          </p:grpSpPr>
          <p:grpSp>
            <p:nvGrpSpPr>
              <p:cNvPr id="2055" name="组合 2054">
                <a:extLst>
                  <a:ext uri="{FF2B5EF4-FFF2-40B4-BE49-F238E27FC236}">
                    <a16:creationId xmlns:a16="http://schemas.microsoft.com/office/drawing/2014/main" id="{965EBA75-97C6-297D-B553-20042C78B840}"/>
                  </a:ext>
                </a:extLst>
              </p:cNvPr>
              <p:cNvGrpSpPr/>
              <p:nvPr/>
            </p:nvGrpSpPr>
            <p:grpSpPr>
              <a:xfrm>
                <a:off x="300931" y="2622515"/>
                <a:ext cx="4509842" cy="1276780"/>
                <a:chOff x="328737" y="1970869"/>
                <a:chExt cx="4509842" cy="1276780"/>
              </a:xfrm>
            </p:grpSpPr>
            <p:sp>
              <p:nvSpPr>
                <p:cNvPr id="11" name="对话气泡: 圆角矩形 1039">
                  <a:extLst>
                    <a:ext uri="{FF2B5EF4-FFF2-40B4-BE49-F238E27FC236}">
                      <a16:creationId xmlns:a16="http://schemas.microsoft.com/office/drawing/2014/main" id="{415C64A4-C66B-E32B-2C59-C73E145551D0}"/>
                    </a:ext>
                  </a:extLst>
                </p:cNvPr>
                <p:cNvSpPr/>
                <p:nvPr/>
              </p:nvSpPr>
              <p:spPr>
                <a:xfrm>
                  <a:off x="1600587" y="1970869"/>
                  <a:ext cx="3237992" cy="1271431"/>
                </a:xfrm>
                <a:prstGeom prst="wedgeRoundRectCallout">
                  <a:avLst>
                    <a:gd name="adj1" fmla="val -58558"/>
                    <a:gd name="adj2" fmla="val -8816"/>
                    <a:gd name="adj3" fmla="val 16667"/>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kumimoji="1" lang="en-US" altLang="zh-CN" sz="1600" b="1" i="0" u="sng" strike="noStrike" kern="1200" cap="none" spc="0" normalizeH="0" baseline="0" noProof="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Operator Audit</a:t>
                  </a:r>
                  <a:r>
                    <a:rPr kumimoji="1" lang="en-US" altLang="zh-CN" sz="1600" b="1">
                      <a:solidFill>
                        <a:prstClr val="black"/>
                      </a:solidFill>
                      <a:latin typeface="Arial" panose="020B0604020202020204" pitchFamily="34" charset="0"/>
                      <a:ea typeface="等线" panose="02010600030101010101" pitchFamily="2" charset="-122"/>
                      <a:cs typeface="Arial" panose="020B0604020202020204" pitchFamily="34" charset="0"/>
                    </a:rPr>
                    <a:t>: </a:t>
                  </a:r>
                  <a:r>
                    <a:rPr kumimoji="1" lang="en-US" altLang="zh-CN" sz="1600">
                      <a:solidFill>
                        <a:prstClr val="black"/>
                      </a:solidFill>
                      <a:latin typeface="Arial" panose="020B0604020202020204" pitchFamily="34" charset="0"/>
                      <a:ea typeface="等线" panose="02010600030101010101" pitchFamily="2" charset="-122"/>
                      <a:cs typeface="Arial" panose="020B0604020202020204" pitchFamily="34" charset="0"/>
                    </a:rPr>
                    <a:t>I see there is a filtering rule on router D. Can I remove it now? What’s the original business intent? </a:t>
                  </a:r>
                  <a:endParaRPr kumimoji="1" lang="en-US" altLang="zh-CN" sz="1600" i="0" u="none" strike="noStrike" kern="1200" cap="none" spc="0" normalizeH="0" baseline="0" noProof="0">
                    <a:ln>
                      <a:noFill/>
                    </a:ln>
                    <a:solidFill>
                      <a:srgbClr val="92D050"/>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12" name="组合 11">
                  <a:extLst>
                    <a:ext uri="{FF2B5EF4-FFF2-40B4-BE49-F238E27FC236}">
                      <a16:creationId xmlns:a16="http://schemas.microsoft.com/office/drawing/2014/main" id="{627E36BF-FFAC-204F-E0C5-A4CEE20A85D2}"/>
                    </a:ext>
                  </a:extLst>
                </p:cNvPr>
                <p:cNvGrpSpPr/>
                <p:nvPr/>
              </p:nvGrpSpPr>
              <p:grpSpPr>
                <a:xfrm>
                  <a:off x="328737" y="2034570"/>
                  <a:ext cx="1220711" cy="1213079"/>
                  <a:chOff x="5879481" y="23589"/>
                  <a:chExt cx="1220711" cy="1213079"/>
                </a:xfrm>
              </p:grpSpPr>
              <p:pic>
                <p:nvPicPr>
                  <p:cNvPr id="13" name="图片 12">
                    <a:extLst>
                      <a:ext uri="{FF2B5EF4-FFF2-40B4-BE49-F238E27FC236}">
                        <a16:creationId xmlns:a16="http://schemas.microsoft.com/office/drawing/2014/main" id="{5D918CD6-F857-BA74-C9ED-369FD07B7938}"/>
                      </a:ext>
                    </a:extLst>
                  </p:cNvPr>
                  <p:cNvPicPr>
                    <a:picLocks noChangeAspect="1"/>
                  </p:cNvPicPr>
                  <p:nvPr/>
                </p:nvPicPr>
                <p:blipFill>
                  <a:blip r:embed="rId6"/>
                  <a:stretch>
                    <a:fillRect/>
                  </a:stretch>
                </p:blipFill>
                <p:spPr>
                  <a:xfrm flipH="1">
                    <a:off x="5950878" y="23589"/>
                    <a:ext cx="863442" cy="863442"/>
                  </a:xfrm>
                  <a:prstGeom prst="rect">
                    <a:avLst/>
                  </a:prstGeom>
                  <a:solidFill>
                    <a:schemeClr val="bg1"/>
                  </a:solidFill>
                </p:spPr>
              </p:pic>
              <p:sp>
                <p:nvSpPr>
                  <p:cNvPr id="14" name="文本框 13">
                    <a:extLst>
                      <a:ext uri="{FF2B5EF4-FFF2-40B4-BE49-F238E27FC236}">
                        <a16:creationId xmlns:a16="http://schemas.microsoft.com/office/drawing/2014/main" id="{6BB469BD-67B5-79B6-4680-F1FCCD5FCEDE}"/>
                      </a:ext>
                    </a:extLst>
                  </p:cNvPr>
                  <p:cNvSpPr txBox="1"/>
                  <p:nvPr/>
                </p:nvSpPr>
                <p:spPr>
                  <a:xfrm>
                    <a:off x="5879481" y="867336"/>
                    <a:ext cx="122071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NetOps</a:t>
                    </a:r>
                  </a:p>
                </p:txBody>
              </p:sp>
            </p:grpSp>
          </p:grpSp>
          <p:sp>
            <p:nvSpPr>
              <p:cNvPr id="2054" name="折角形 2053">
                <a:extLst>
                  <a:ext uri="{FF2B5EF4-FFF2-40B4-BE49-F238E27FC236}">
                    <a16:creationId xmlns:a16="http://schemas.microsoft.com/office/drawing/2014/main" id="{B1F431E7-4D40-98DF-E584-B4A24A952254}"/>
                  </a:ext>
                </a:extLst>
              </p:cNvPr>
              <p:cNvSpPr/>
              <p:nvPr/>
            </p:nvSpPr>
            <p:spPr>
              <a:xfrm>
                <a:off x="4941634" y="2443580"/>
                <a:ext cx="3084556" cy="1669069"/>
              </a:xfrm>
              <a:prstGeom prst="foldedCorner">
                <a:avLst>
                  <a:gd name="adj" fmla="val 11623"/>
                </a:avLst>
              </a:prstGeom>
              <a:solidFill>
                <a:schemeClr val="bg2"/>
              </a:solidFill>
            </p:spPr>
            <p:style>
              <a:lnRef idx="1">
                <a:schemeClr val="dk1"/>
              </a:lnRef>
              <a:fillRef idx="2">
                <a:schemeClr val="dk1"/>
              </a:fillRef>
              <a:effectRef idx="1">
                <a:schemeClr val="dk1"/>
              </a:effectRef>
              <a:fontRef idx="minor">
                <a:schemeClr val="dk1"/>
              </a:fontRef>
            </p:style>
            <p:txBody>
              <a:bodyPr rtlCol="0" anchor="ctr"/>
              <a:lstStyle/>
              <a:p>
                <a:r>
                  <a:rPr kumimoji="1" lang="en-US" altLang="zh-CN" sz="1100" u="sng" err="1"/>
                  <a:t>D.cfg</a:t>
                </a:r>
                <a:r>
                  <a:rPr kumimoji="1" lang="en-US" altLang="zh-CN" sz="1100" u="sng"/>
                  <a:t> (excerpt):</a:t>
                </a:r>
              </a:p>
              <a:p>
                <a:endParaRPr kumimoji="1" lang="en-US" altLang="zh-CN" sz="1100"/>
              </a:p>
              <a:p>
                <a:r>
                  <a:rPr kumimoji="1" lang="en-US" altLang="zh-CN" sz="1100" err="1"/>
                  <a:t>ip</a:t>
                </a:r>
                <a:r>
                  <a:rPr kumimoji="1" lang="en-US" altLang="zh-CN" sz="1100"/>
                  <a:t> access-list extended FINANCE-MAINT</a:t>
                </a:r>
              </a:p>
              <a:p>
                <a:r>
                  <a:rPr kumimoji="1" lang="en-US" altLang="zh-CN" sz="1100"/>
                  <a:t>  deny </a:t>
                </a:r>
                <a:r>
                  <a:rPr kumimoji="1" lang="en-US" altLang="zh-CN" sz="1100" err="1"/>
                  <a:t>tcp</a:t>
                </a:r>
                <a:r>
                  <a:rPr kumimoji="1" lang="en-US" altLang="zh-CN" sz="1100"/>
                  <a:t> 10.1.1.0/24 host 10.2.2.10 eq 5432</a:t>
                </a:r>
              </a:p>
              <a:p>
                <a:r>
                  <a:rPr kumimoji="1" lang="en-US" altLang="zh-CN" sz="1100"/>
                  <a:t>  permit </a:t>
                </a:r>
                <a:r>
                  <a:rPr kumimoji="1" lang="en-US" altLang="zh-CN" sz="1100" err="1"/>
                  <a:t>ip</a:t>
                </a:r>
                <a:r>
                  <a:rPr kumimoji="1" lang="en-US" altLang="zh-CN" sz="1100"/>
                  <a:t> any any</a:t>
                </a:r>
              </a:p>
              <a:p>
                <a:endParaRPr kumimoji="1" lang="en-US" altLang="zh-CN" sz="1100"/>
              </a:p>
              <a:p>
                <a:r>
                  <a:rPr kumimoji="1" lang="en-US" altLang="zh-CN" sz="1100"/>
                  <a:t>interface Gi0/2</a:t>
                </a:r>
              </a:p>
              <a:p>
                <a:r>
                  <a:rPr kumimoji="1" lang="en-US" altLang="zh-CN" sz="1100"/>
                  <a:t>  </a:t>
                </a:r>
                <a:r>
                  <a:rPr kumimoji="1" lang="en-US" altLang="zh-CN" sz="1100" err="1"/>
                  <a:t>ip</a:t>
                </a:r>
                <a:r>
                  <a:rPr kumimoji="1" lang="en-US" altLang="zh-CN" sz="1100"/>
                  <a:t> access-group FINANCE-MAINT in</a:t>
                </a:r>
                <a:endParaRPr kumimoji="1" lang="zh-CN" altLang="en-US" sz="1100"/>
              </a:p>
            </p:txBody>
          </p:sp>
          <p:cxnSp>
            <p:nvCxnSpPr>
              <p:cNvPr id="2059" name="肘形连接符 2058">
                <a:extLst>
                  <a:ext uri="{FF2B5EF4-FFF2-40B4-BE49-F238E27FC236}">
                    <a16:creationId xmlns:a16="http://schemas.microsoft.com/office/drawing/2014/main" id="{171F43EE-FA17-7AED-2620-D50FA2D5923B}"/>
                  </a:ext>
                </a:extLst>
              </p:cNvPr>
              <p:cNvCxnSpPr>
                <a:cxnSpLocks/>
                <a:stCxn id="53" idx="2"/>
              </p:cNvCxnSpPr>
              <p:nvPr/>
            </p:nvCxnSpPr>
            <p:spPr>
              <a:xfrm rot="5400000" flipH="1">
                <a:off x="8356485" y="2108412"/>
                <a:ext cx="63607" cy="4072082"/>
              </a:xfrm>
              <a:prstGeom prst="bentConnector4">
                <a:avLst>
                  <a:gd name="adj1" fmla="val -359394"/>
                  <a:gd name="adj2" fmla="val 100053"/>
                </a:avLst>
              </a:prstGeom>
              <a:ln>
                <a:tailEnd type="triangle"/>
              </a:ln>
            </p:spPr>
            <p:style>
              <a:lnRef idx="1">
                <a:schemeClr val="dk1"/>
              </a:lnRef>
              <a:fillRef idx="0">
                <a:schemeClr val="dk1"/>
              </a:fillRef>
              <a:effectRef idx="0">
                <a:schemeClr val="dk1"/>
              </a:effectRef>
              <a:fontRef idx="minor">
                <a:schemeClr val="tx1"/>
              </a:fontRef>
            </p:style>
          </p:cxnSp>
          <p:sp>
            <p:nvSpPr>
              <p:cNvPr id="2050" name="圆角矩形 2049">
                <a:extLst>
                  <a:ext uri="{FF2B5EF4-FFF2-40B4-BE49-F238E27FC236}">
                    <a16:creationId xmlns:a16="http://schemas.microsoft.com/office/drawing/2014/main" id="{850EF474-9111-46E6-B6DE-439137A56CAF}"/>
                  </a:ext>
                </a:extLst>
              </p:cNvPr>
              <p:cNvSpPr/>
              <p:nvPr/>
            </p:nvSpPr>
            <p:spPr>
              <a:xfrm>
                <a:off x="5025154" y="3012721"/>
                <a:ext cx="2913133" cy="199817"/>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sp>
        <p:nvSpPr>
          <p:cNvPr id="2056" name="文本占位符 4">
            <a:extLst>
              <a:ext uri="{FF2B5EF4-FFF2-40B4-BE49-F238E27FC236}">
                <a16:creationId xmlns:a16="http://schemas.microsoft.com/office/drawing/2014/main" id="{0946A171-5177-0489-3378-1F13A1C9BD0E}"/>
              </a:ext>
            </a:extLst>
          </p:cNvPr>
          <p:cNvSpPr txBox="1">
            <a:spLocks/>
          </p:cNvSpPr>
          <p:nvPr/>
        </p:nvSpPr>
        <p:spPr>
          <a:xfrm>
            <a:off x="372328" y="4485449"/>
            <a:ext cx="11627570" cy="2270143"/>
          </a:xfrm>
          <a:prstGeom prst="rect">
            <a:avLst/>
          </a:prstGeom>
        </p:spPr>
        <p:txBody>
          <a:bodyPr vert="horz" lIns="0" tIns="45720" rIns="91440" bIns="45720" rtlCol="0">
            <a:normAutofit/>
          </a:bodyPr>
          <a:lstStyle>
            <a:lvl1pPr marL="0" indent="0" algn="l" defTabSz="914400" rtl="0" eaLnBrk="1" latinLnBrk="0" hangingPunct="1">
              <a:lnSpc>
                <a:spcPct val="90000"/>
              </a:lnSpc>
              <a:spcBef>
                <a:spcPts val="1000"/>
              </a:spcBef>
              <a:buClr>
                <a:schemeClr val="accent1"/>
              </a:buClr>
              <a:buSzPct val="100000"/>
              <a:buFont typeface="Arial" panose="020B0604020202020204" pitchFamily="34" charset="0"/>
              <a:buNone/>
              <a:defRPr sz="2800" b="0" i="0" kern="1200">
                <a:solidFill>
                  <a:schemeClr val="tx1"/>
                </a:solidFill>
                <a:latin typeface="+mj-lt"/>
                <a:ea typeface="Noto Sans TC" panose="020B0500000000000000" pitchFamily="34" charset="-128"/>
                <a:cs typeface="Arial" panose="020B0604020202020204" pitchFamily="34" charset="0"/>
              </a:defRPr>
            </a:lvl1pPr>
            <a:lvl2pPr marL="457200" indent="0" algn="l" defTabSz="914400" rtl="0" eaLnBrk="1" latinLnBrk="0" hangingPunct="1">
              <a:lnSpc>
                <a:spcPct val="90000"/>
              </a:lnSpc>
              <a:spcBef>
                <a:spcPts val="500"/>
              </a:spcBef>
              <a:buClr>
                <a:schemeClr val="accent1"/>
              </a:buClr>
              <a:buSzPct val="100000"/>
              <a:buFont typeface="Arial" panose="020B0604020202020204" pitchFamily="34" charset="0"/>
              <a:buNone/>
              <a:defRPr sz="14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2pPr>
            <a:lvl3pPr marL="914400" indent="0" algn="l" defTabSz="914400" rtl="0" eaLnBrk="1" latinLnBrk="0" hangingPunct="1">
              <a:lnSpc>
                <a:spcPct val="90000"/>
              </a:lnSpc>
              <a:spcBef>
                <a:spcPts val="500"/>
              </a:spcBef>
              <a:buClr>
                <a:schemeClr val="accent1"/>
              </a:buClr>
              <a:buSzPct val="100000"/>
              <a:buFont typeface="Arial" panose="020B0604020202020204" pitchFamily="34" charset="0"/>
              <a:buNone/>
              <a:defRPr sz="12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3pPr>
            <a:lvl4pPr marL="1371600" indent="0" algn="l" defTabSz="914400" rtl="0" eaLnBrk="1" latinLnBrk="0" hangingPunct="1">
              <a:lnSpc>
                <a:spcPct val="90000"/>
              </a:lnSpc>
              <a:spcBef>
                <a:spcPts val="500"/>
              </a:spcBef>
              <a:buClr>
                <a:schemeClr val="accent1"/>
              </a:buClr>
              <a:buSzPct val="100000"/>
              <a:buFont typeface="Arial" panose="020B0604020202020204" pitchFamily="34" charset="0"/>
              <a:buNone/>
              <a:defRPr sz="10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4pPr>
            <a:lvl5pPr marL="1828800" indent="0" algn="l" defTabSz="914400" rtl="0" eaLnBrk="1" latinLnBrk="0" hangingPunct="1">
              <a:lnSpc>
                <a:spcPct val="90000"/>
              </a:lnSpc>
              <a:spcBef>
                <a:spcPts val="500"/>
              </a:spcBef>
              <a:buClr>
                <a:schemeClr val="accent1"/>
              </a:buClr>
              <a:buSzPct val="100000"/>
              <a:buFont typeface="Arial" panose="020B0604020202020204" pitchFamily="34" charset="0"/>
              <a:buNone/>
              <a:defRPr sz="1000" b="0" i="0" kern="1200">
                <a:solidFill>
                  <a:schemeClr val="tx1"/>
                </a:solidFill>
                <a:latin typeface="Arial" panose="020B0604020202020204" pitchFamily="34" charset="0"/>
                <a:ea typeface="Noto Sans TC" panose="020B0500000000000000" pitchFamily="34" charset="-128"/>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tLang="zh-CN" sz="2400"/>
              <a:t>Unfortunately, there are multiple reasonable explanations:</a:t>
            </a:r>
          </a:p>
          <a:p>
            <a:pPr marL="457200" indent="-457200">
              <a:buFont typeface="Arial" panose="020B0604020202020204" pitchFamily="34" charset="0"/>
              <a:buChar char="•"/>
            </a:pPr>
            <a:r>
              <a:rPr lang="en-US" altLang="zh-CN" sz="2400"/>
              <a:t>Permanent Engineering-to-Finance isolation</a:t>
            </a:r>
          </a:p>
          <a:p>
            <a:pPr marL="457200" indent="-457200">
              <a:buFont typeface="Arial" panose="020B0604020202020204" pitchFamily="34" charset="0"/>
              <a:buChar char="•"/>
            </a:pPr>
            <a:r>
              <a:rPr lang="en-US" altLang="zh-CN" sz="2400">
                <a:solidFill>
                  <a:schemeClr val="accent1"/>
                </a:solidFill>
              </a:rPr>
              <a:t>Temporary annual-maintenance block</a:t>
            </a:r>
          </a:p>
          <a:p>
            <a:pPr marL="457200" indent="-457200">
              <a:buFont typeface="Arial" panose="020B0604020202020204" pitchFamily="34" charset="0"/>
              <a:buChar char="•"/>
            </a:pPr>
            <a:r>
              <a:rPr lang="en-US" altLang="zh-CN" sz="2400"/>
              <a:t>Stale exception after migration</a:t>
            </a:r>
            <a:endParaRPr kumimoji="1" lang="zh-CN" altLang="en-US" sz="1000"/>
          </a:p>
        </p:txBody>
      </p:sp>
      <p:sp>
        <p:nvSpPr>
          <p:cNvPr id="6" name="圆角矩形 155">
            <a:extLst>
              <a:ext uri="{FF2B5EF4-FFF2-40B4-BE49-F238E27FC236}">
                <a16:creationId xmlns:a16="http://schemas.microsoft.com/office/drawing/2014/main" id="{16882E41-64F2-F92A-1751-F9F7C5A36B7A}"/>
              </a:ext>
            </a:extLst>
          </p:cNvPr>
          <p:cNvSpPr/>
          <p:nvPr/>
        </p:nvSpPr>
        <p:spPr>
          <a:xfrm>
            <a:off x="7782966" y="5050575"/>
            <a:ext cx="3813280" cy="1145739"/>
          </a:xfrm>
          <a:prstGeom prst="roundRect">
            <a:avLst/>
          </a:prstGeom>
          <a:solidFill>
            <a:schemeClr val="accent5">
              <a:alpha val="3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400">
                <a:solidFill>
                  <a:srgbClr val="C00000"/>
                </a:solidFill>
                <a:latin typeface="+mj-lt"/>
              </a:rPr>
              <a:t>Security</a:t>
            </a:r>
            <a:r>
              <a:rPr lang="zh-CN" altLang="en-US" sz="2400">
                <a:solidFill>
                  <a:srgbClr val="C00000"/>
                </a:solidFill>
                <a:latin typeface="+mj-lt"/>
              </a:rPr>
              <a:t> </a:t>
            </a:r>
            <a:r>
              <a:rPr lang="en-US" altLang="zh-CN" sz="2400">
                <a:solidFill>
                  <a:srgbClr val="C00000"/>
                </a:solidFill>
                <a:latin typeface="+mj-lt"/>
              </a:rPr>
              <a:t>Audit Blindness</a:t>
            </a:r>
          </a:p>
          <a:p>
            <a:pPr algn="ctr"/>
            <a:r>
              <a:rPr lang="en-US" altLang="zh-CN" sz="2400">
                <a:solidFill>
                  <a:srgbClr val="C00000"/>
                </a:solidFill>
                <a:latin typeface="+mj-lt"/>
              </a:rPr>
              <a:t>Silent Policy Violation</a:t>
            </a:r>
          </a:p>
          <a:p>
            <a:pPr algn="ctr"/>
            <a:r>
              <a:rPr lang="en-US" altLang="zh-CN" sz="2400">
                <a:solidFill>
                  <a:srgbClr val="C00000"/>
                </a:solidFill>
                <a:latin typeface="+mj-lt"/>
              </a:rPr>
              <a:t>Fear of Touch</a:t>
            </a:r>
            <a:endParaRPr lang="zh-CN" altLang="zh-CN" sz="2400">
              <a:solidFill>
                <a:srgbClr val="C00000"/>
              </a:solidFill>
              <a:latin typeface="+mj-lt"/>
            </a:endParaRPr>
          </a:p>
        </p:txBody>
      </p:sp>
    </p:spTree>
    <p:extLst>
      <p:ext uri="{BB962C8B-B14F-4D97-AF65-F5344CB8AC3E}">
        <p14:creationId xmlns:p14="http://schemas.microsoft.com/office/powerpoint/2010/main" val="123578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3A13-7BB1-9BC7-2193-6C9DE1FE95F2}"/>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4780F234-E24B-2034-A3D9-526B2EC5857F}"/>
              </a:ext>
            </a:extLst>
          </p:cNvPr>
          <p:cNvSpPr>
            <a:spLocks noGrp="1"/>
          </p:cNvSpPr>
          <p:nvPr>
            <p:ph type="sldNum" sz="quarter" idx="16"/>
          </p:nvPr>
        </p:nvSpPr>
        <p:spPr/>
        <p:txBody>
          <a:bodyPr/>
          <a:lstStyle/>
          <a:p>
            <a:fld id="{7EB81B2B-FE88-CD45-B1AD-F9ACA635D2C8}" type="slidenum">
              <a:rPr lang="en-US" smtClean="0"/>
              <a:pPr/>
              <a:t>3</a:t>
            </a:fld>
            <a:endParaRPr lang="en-US"/>
          </a:p>
        </p:txBody>
      </p:sp>
      <p:sp>
        <p:nvSpPr>
          <p:cNvPr id="4" name="标题 3">
            <a:extLst>
              <a:ext uri="{FF2B5EF4-FFF2-40B4-BE49-F238E27FC236}">
                <a16:creationId xmlns:a16="http://schemas.microsoft.com/office/drawing/2014/main" id="{F427493B-ABDC-CC05-BCC6-DD144A12A856}"/>
              </a:ext>
            </a:extLst>
          </p:cNvPr>
          <p:cNvSpPr>
            <a:spLocks noGrp="1"/>
          </p:cNvSpPr>
          <p:nvPr>
            <p:ph type="title"/>
          </p:nvPr>
        </p:nvSpPr>
        <p:spPr>
          <a:xfrm>
            <a:off x="300932" y="136823"/>
            <a:ext cx="11627569" cy="713556"/>
          </a:xfrm>
        </p:spPr>
        <p:txBody>
          <a:bodyPr/>
          <a:lstStyle/>
          <a:p>
            <a:r>
              <a:rPr lang="en-US" altLang="zh-CN" sz="3600"/>
              <a:t>Problem Definition</a:t>
            </a:r>
            <a:endParaRPr kumimoji="1" lang="zh-CN" altLang="en-US" sz="3600"/>
          </a:p>
        </p:txBody>
      </p:sp>
      <p:sp>
        <p:nvSpPr>
          <p:cNvPr id="2" name="圆角矩形 1">
            <a:extLst>
              <a:ext uri="{FF2B5EF4-FFF2-40B4-BE49-F238E27FC236}">
                <a16:creationId xmlns:a16="http://schemas.microsoft.com/office/drawing/2014/main" id="{31FCD1AF-AB7E-CF2C-3D3A-84BCDF724F74}"/>
              </a:ext>
            </a:extLst>
          </p:cNvPr>
          <p:cNvSpPr/>
          <p:nvPr/>
        </p:nvSpPr>
        <p:spPr>
          <a:xfrm>
            <a:off x="407299" y="1004800"/>
            <a:ext cx="11102273" cy="16235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altLang="zh-CN" sz="2400" b="1" u="sng">
                <a:solidFill>
                  <a:schemeClr val="bg1"/>
                </a:solidFill>
              </a:rPr>
              <a:t>Intent Recovery</a:t>
            </a:r>
            <a:r>
              <a:rPr lang="en-US" altLang="zh-CN" sz="2400" u="sng"/>
              <a:t>: </a:t>
            </a:r>
          </a:p>
          <a:p>
            <a:pPr marL="342900" indent="-342900">
              <a:buFont typeface="Arial"/>
              <a:buChar char="•"/>
            </a:pPr>
            <a:r>
              <a:rPr lang="en-US" sz="2000" b="1" i="1"/>
              <a:t>Input:</a:t>
            </a:r>
            <a:r>
              <a:rPr lang="en-US" sz="2000"/>
              <a:t> A set of observed network properties within a user-specified scope</a:t>
            </a:r>
            <a:endParaRPr lang="en-US" sz="2000">
              <a:cs typeface="Arial"/>
            </a:endParaRPr>
          </a:p>
          <a:p>
            <a:pPr marL="342900" indent="-342900">
              <a:buFont typeface="Arial"/>
              <a:buChar char="•"/>
            </a:pPr>
            <a:r>
              <a:rPr lang="en-US" sz="2000" b="1" i="1"/>
              <a:t>Output:</a:t>
            </a:r>
            <a:r>
              <a:rPr lang="en-US" sz="2000"/>
              <a:t> A set of high-level </a:t>
            </a:r>
            <a:r>
              <a:rPr lang="en-US" sz="2000" i="1"/>
              <a:t>intended policies </a:t>
            </a:r>
            <a:r>
              <a:rPr lang="en-US" sz="2000"/>
              <a:t>that best explain these properties</a:t>
            </a:r>
            <a:endParaRPr lang="en-US" sz="2000">
              <a:cs typeface="Arial"/>
            </a:endParaRPr>
          </a:p>
          <a:p>
            <a:pPr marL="342900" indent="-342900">
              <a:buFont typeface="Arial"/>
              <a:buChar char="•"/>
            </a:pPr>
            <a:r>
              <a:rPr lang="en-US" sz="2000" b="1" i="1"/>
              <a:t>Subject to: </a:t>
            </a:r>
            <a:r>
              <a:rPr lang="en-US" sz="2000"/>
              <a:t>Consistency with known context</a:t>
            </a:r>
            <a:endParaRPr lang="en-US" sz="2000">
              <a:cs typeface="Arial"/>
            </a:endParaRPr>
          </a:p>
        </p:txBody>
      </p:sp>
      <p:sp>
        <p:nvSpPr>
          <p:cNvPr id="6" name="文本占位符 4">
            <a:extLst>
              <a:ext uri="{FF2B5EF4-FFF2-40B4-BE49-F238E27FC236}">
                <a16:creationId xmlns:a16="http://schemas.microsoft.com/office/drawing/2014/main" id="{453DF79C-7124-06B3-9EDF-5A90A5C9CED8}"/>
              </a:ext>
            </a:extLst>
          </p:cNvPr>
          <p:cNvSpPr>
            <a:spLocks noGrp="1"/>
          </p:cNvSpPr>
          <p:nvPr>
            <p:ph type="body" sz="half" idx="2"/>
          </p:nvPr>
        </p:nvSpPr>
        <p:spPr>
          <a:xfrm>
            <a:off x="407298" y="3141075"/>
            <a:ext cx="11102273" cy="3215275"/>
          </a:xfrm>
        </p:spPr>
        <p:txBody>
          <a:bodyPr>
            <a:normAutofit/>
          </a:bodyPr>
          <a:lstStyle/>
          <a:p>
            <a:pPr marL="342900" indent="-342900">
              <a:buFont typeface="Arial" panose="020B0604020202020204" pitchFamily="34" charset="0"/>
              <a:buChar char="•"/>
            </a:pPr>
            <a:r>
              <a:rPr lang="en-US" altLang="zh-CN" sz="2400" i="1"/>
              <a:t>Intent</a:t>
            </a:r>
            <a:r>
              <a:rPr lang="zh-CN" altLang="en-US" sz="2400" i="1"/>
              <a:t> </a:t>
            </a:r>
            <a:r>
              <a:rPr lang="en-US" altLang="zh-CN" sz="2400" i="1"/>
              <a:t>Recovery</a:t>
            </a:r>
            <a:r>
              <a:rPr lang="en-US" altLang="zh-CN" sz="2400"/>
              <a:t> is the </a:t>
            </a:r>
            <a:r>
              <a:rPr lang="en-US" altLang="zh-CN" sz="2400">
                <a:solidFill>
                  <a:schemeClr val="accent1"/>
                </a:solidFill>
              </a:rPr>
              <a:t>inverse</a:t>
            </a:r>
            <a:r>
              <a:rPr lang="en-US" altLang="zh-CN" sz="2400"/>
              <a:t> problem of </a:t>
            </a:r>
            <a:r>
              <a:rPr lang="en-US" altLang="zh-CN" sz="2400" i="1"/>
              <a:t>Intent Translation</a:t>
            </a:r>
            <a:r>
              <a:rPr lang="en-US" altLang="zh-CN" sz="2400"/>
              <a:t>.</a:t>
            </a:r>
          </a:p>
          <a:p>
            <a:pPr marL="628650" lvl="1" indent="-171450">
              <a:buFont typeface="Arial" panose="020B0604020202020204" pitchFamily="34" charset="0"/>
              <a:buChar char="•"/>
            </a:pPr>
            <a:r>
              <a:rPr lang="en-US" altLang="zh-CN" sz="2000"/>
              <a:t>The inverse problem is </a:t>
            </a:r>
            <a:r>
              <a:rPr lang="en-US" altLang="zh-CN" sz="2000">
                <a:solidFill>
                  <a:schemeClr val="accent1"/>
                </a:solidFill>
              </a:rPr>
              <a:t>ill-posed</a:t>
            </a:r>
            <a:r>
              <a:rPr lang="en-US" altLang="zh-CN" sz="2000"/>
              <a:t>, i.e., the mapping from the </a:t>
            </a:r>
            <a:r>
              <a:rPr lang="en-US" altLang="zh-CN" sz="2000" i="1"/>
              <a:t>configuration space</a:t>
            </a:r>
            <a:r>
              <a:rPr lang="en-US" altLang="zh-CN" sz="2000"/>
              <a:t> to the </a:t>
            </a:r>
            <a:r>
              <a:rPr lang="en-US" altLang="zh-CN" sz="2000" i="1"/>
              <a:t>intent space</a:t>
            </a:r>
            <a:r>
              <a:rPr lang="en-US" altLang="zh-CN" sz="2000"/>
              <a:t> is one-to-many.</a:t>
            </a:r>
          </a:p>
          <a:p>
            <a:pPr marL="628650" lvl="1" indent="-171450">
              <a:buFont typeface="Arial" panose="020B0604020202020204" pitchFamily="34" charset="0"/>
              <a:buChar char="•"/>
            </a:pPr>
            <a:endParaRPr lang="en-US" altLang="zh-CN" sz="2000"/>
          </a:p>
          <a:p>
            <a:pPr marL="342900" indent="-342900">
              <a:buFont typeface="Arial" panose="020B0604020202020204" pitchFamily="34" charset="0"/>
              <a:buChar char="•"/>
            </a:pPr>
            <a:r>
              <a:rPr lang="en-US" altLang="zh-CN" sz="2400"/>
              <a:t>It’s fundamentally distinct from </a:t>
            </a:r>
            <a:r>
              <a:rPr lang="en-US" altLang="zh-CN" sz="2400" i="1">
                <a:solidFill>
                  <a:schemeClr val="accent1"/>
                </a:solidFill>
              </a:rPr>
              <a:t>Verification</a:t>
            </a:r>
            <a:r>
              <a:rPr lang="en-US" altLang="zh-CN" sz="2400"/>
              <a:t> or </a:t>
            </a:r>
            <a:r>
              <a:rPr lang="en-US" altLang="zh-CN" sz="2400" i="1">
                <a:solidFill>
                  <a:schemeClr val="accent1"/>
                </a:solidFill>
              </a:rPr>
              <a:t>Specification Mining:</a:t>
            </a:r>
          </a:p>
          <a:p>
            <a:pPr marL="742950" lvl="1" indent="-285750">
              <a:lnSpc>
                <a:spcPct val="125000"/>
              </a:lnSpc>
              <a:spcBef>
                <a:spcPts val="0"/>
              </a:spcBef>
              <a:buClrTx/>
              <a:buSzTx/>
              <a:buFont typeface="Arial" panose="020B0604020202020204" pitchFamily="34" charset="0"/>
              <a:buChar char="•"/>
              <a:defRPr/>
            </a:pPr>
            <a:r>
              <a:rPr kumimoji="1" lang="en-US" altLang="zh-CN" sz="2000" i="1">
                <a:solidFill>
                  <a:srgbClr val="000000"/>
                </a:solidFill>
                <a:ea typeface="Microsoft JhengHei"/>
              </a:rPr>
              <a:t>Verification</a:t>
            </a:r>
            <a:r>
              <a:rPr kumimoji="1" lang="en-US" altLang="zh-CN" sz="2000">
                <a:solidFill>
                  <a:srgbClr val="000000"/>
                </a:solidFill>
                <a:ea typeface="Microsoft JhengHei"/>
              </a:rPr>
              <a:t> asks </a:t>
            </a:r>
            <a:r>
              <a:rPr kumimoji="1" lang="en-US" altLang="zh-CN" sz="2000">
                <a:solidFill>
                  <a:schemeClr val="accent1"/>
                </a:solidFill>
                <a:ea typeface="Microsoft JhengHei"/>
              </a:rPr>
              <a:t>whether</a:t>
            </a:r>
            <a:r>
              <a:rPr kumimoji="1" lang="en-US" altLang="zh-CN" sz="2000">
                <a:solidFill>
                  <a:srgbClr val="000000"/>
                </a:solidFill>
                <a:ea typeface="Microsoft JhengHei"/>
              </a:rPr>
              <a:t> a property holds.</a:t>
            </a:r>
          </a:p>
          <a:p>
            <a:pPr marL="742950" lvl="1" indent="-285750">
              <a:lnSpc>
                <a:spcPct val="125000"/>
              </a:lnSpc>
              <a:spcBef>
                <a:spcPts val="0"/>
              </a:spcBef>
              <a:buClrTx/>
              <a:buSzTx/>
              <a:buFont typeface="Arial" panose="020B0604020202020204" pitchFamily="34" charset="0"/>
              <a:buChar char="•"/>
              <a:defRPr/>
            </a:pPr>
            <a:r>
              <a:rPr kumimoji="1" lang="en-US" altLang="zh-CN" sz="2000" i="1">
                <a:solidFill>
                  <a:srgbClr val="000000"/>
                </a:solidFill>
                <a:ea typeface="Microsoft JhengHei"/>
              </a:rPr>
              <a:t>Specification Mining</a:t>
            </a:r>
            <a:r>
              <a:rPr kumimoji="1" lang="en-US" altLang="zh-CN" sz="2000">
                <a:solidFill>
                  <a:srgbClr val="000000"/>
                </a:solidFill>
                <a:ea typeface="Microsoft JhengHei"/>
              </a:rPr>
              <a:t> asks </a:t>
            </a:r>
            <a:r>
              <a:rPr kumimoji="1" lang="en-US" altLang="zh-CN" sz="2000">
                <a:solidFill>
                  <a:schemeClr val="accent1"/>
                </a:solidFill>
                <a:ea typeface="Microsoft JhengHei"/>
              </a:rPr>
              <a:t>what</a:t>
            </a:r>
            <a:r>
              <a:rPr kumimoji="1" lang="en-US" altLang="zh-CN" sz="2000">
                <a:solidFill>
                  <a:srgbClr val="000000"/>
                </a:solidFill>
                <a:ea typeface="Microsoft JhengHei"/>
              </a:rPr>
              <a:t> properties hold.</a:t>
            </a:r>
          </a:p>
          <a:p>
            <a:pPr marL="742950" lvl="1" indent="-285750">
              <a:lnSpc>
                <a:spcPct val="125000"/>
              </a:lnSpc>
              <a:spcBef>
                <a:spcPts val="0"/>
              </a:spcBef>
              <a:buClrTx/>
              <a:buSzTx/>
              <a:buFont typeface="Arial" panose="020B0604020202020204" pitchFamily="34" charset="0"/>
              <a:buChar char="•"/>
              <a:defRPr/>
            </a:pPr>
            <a:r>
              <a:rPr kumimoji="1" lang="en-US" altLang="zh-CN" sz="2000" i="1">
                <a:solidFill>
                  <a:srgbClr val="000000"/>
                </a:solidFill>
                <a:ea typeface="Microsoft JhengHei"/>
              </a:rPr>
              <a:t>Intent Recovery</a:t>
            </a:r>
            <a:r>
              <a:rPr kumimoji="1" lang="en-US" altLang="zh-CN" sz="2000">
                <a:solidFill>
                  <a:srgbClr val="000000"/>
                </a:solidFill>
                <a:ea typeface="Microsoft JhengHei"/>
              </a:rPr>
              <a:t> asks </a:t>
            </a:r>
            <a:r>
              <a:rPr kumimoji="1" lang="en-US" altLang="zh-CN" sz="2000">
                <a:solidFill>
                  <a:schemeClr val="accent1"/>
                </a:solidFill>
                <a:ea typeface="Microsoft JhengHei"/>
              </a:rPr>
              <a:t>why</a:t>
            </a:r>
            <a:r>
              <a:rPr kumimoji="1" lang="en-US" altLang="zh-CN" sz="2000">
                <a:solidFill>
                  <a:srgbClr val="000000"/>
                </a:solidFill>
                <a:ea typeface="Microsoft JhengHei"/>
              </a:rPr>
              <a:t> a property holds.</a:t>
            </a:r>
          </a:p>
        </p:txBody>
      </p:sp>
    </p:spTree>
    <p:extLst>
      <p:ext uri="{BB962C8B-B14F-4D97-AF65-F5344CB8AC3E}">
        <p14:creationId xmlns:p14="http://schemas.microsoft.com/office/powerpoint/2010/main" val="80186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C638D-A390-DCE7-0DC9-8D4D885943E3}"/>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7AF70D6-F399-A33B-A4BE-5EFB69FD2382}"/>
              </a:ext>
            </a:extLst>
          </p:cNvPr>
          <p:cNvSpPr>
            <a:spLocks noGrp="1"/>
          </p:cNvSpPr>
          <p:nvPr>
            <p:ph type="sldNum" sz="quarter" idx="16"/>
          </p:nvPr>
        </p:nvSpPr>
        <p:spPr/>
        <p:txBody>
          <a:bodyPr/>
          <a:lstStyle/>
          <a:p>
            <a:fld id="{7EB81B2B-FE88-CD45-B1AD-F9ACA635D2C8}" type="slidenum">
              <a:rPr lang="en-US" smtClean="0"/>
              <a:pPr/>
              <a:t>4</a:t>
            </a:fld>
            <a:endParaRPr lang="en-US"/>
          </a:p>
        </p:txBody>
      </p:sp>
      <p:sp>
        <p:nvSpPr>
          <p:cNvPr id="4" name="标题 3">
            <a:extLst>
              <a:ext uri="{FF2B5EF4-FFF2-40B4-BE49-F238E27FC236}">
                <a16:creationId xmlns:a16="http://schemas.microsoft.com/office/drawing/2014/main" id="{17242195-95FF-0F1A-221C-B4D47BE1C040}"/>
              </a:ext>
            </a:extLst>
          </p:cNvPr>
          <p:cNvSpPr>
            <a:spLocks noGrp="1"/>
          </p:cNvSpPr>
          <p:nvPr>
            <p:ph type="title"/>
          </p:nvPr>
        </p:nvSpPr>
        <p:spPr>
          <a:xfrm>
            <a:off x="300932" y="136823"/>
            <a:ext cx="11627569" cy="713556"/>
          </a:xfrm>
        </p:spPr>
        <p:txBody>
          <a:bodyPr/>
          <a:lstStyle/>
          <a:p>
            <a:r>
              <a:rPr lang="en-US" altLang="zh-CN" sz="3600"/>
              <a:t>Motivation: Why Hard and Important</a:t>
            </a:r>
            <a:endParaRPr kumimoji="1" lang="zh-CN" altLang="en-US" sz="3600"/>
          </a:p>
        </p:txBody>
      </p:sp>
      <p:pic>
        <p:nvPicPr>
          <p:cNvPr id="56" name="图片 55">
            <a:extLst>
              <a:ext uri="{FF2B5EF4-FFF2-40B4-BE49-F238E27FC236}">
                <a16:creationId xmlns:a16="http://schemas.microsoft.com/office/drawing/2014/main" id="{E3C70D88-2131-B090-9D16-004403A5C381}"/>
              </a:ext>
            </a:extLst>
          </p:cNvPr>
          <p:cNvPicPr>
            <a:picLocks noChangeAspect="1"/>
          </p:cNvPicPr>
          <p:nvPr/>
        </p:nvPicPr>
        <p:blipFill>
          <a:blip r:embed="rId3"/>
          <a:stretch>
            <a:fillRect/>
          </a:stretch>
        </p:blipFill>
        <p:spPr>
          <a:xfrm>
            <a:off x="241489" y="1402257"/>
            <a:ext cx="7772400" cy="4875054"/>
          </a:xfrm>
          <a:prstGeom prst="rect">
            <a:avLst/>
          </a:prstGeom>
        </p:spPr>
      </p:pic>
      <p:sp>
        <p:nvSpPr>
          <p:cNvPr id="57" name="文本占位符 4">
            <a:extLst>
              <a:ext uri="{FF2B5EF4-FFF2-40B4-BE49-F238E27FC236}">
                <a16:creationId xmlns:a16="http://schemas.microsoft.com/office/drawing/2014/main" id="{84337741-1531-D0FB-374C-0F22E0C84346}"/>
              </a:ext>
            </a:extLst>
          </p:cNvPr>
          <p:cNvSpPr>
            <a:spLocks noGrp="1"/>
          </p:cNvSpPr>
          <p:nvPr>
            <p:ph type="body" sz="half" idx="2"/>
          </p:nvPr>
        </p:nvSpPr>
        <p:spPr>
          <a:xfrm>
            <a:off x="8006394" y="1271457"/>
            <a:ext cx="4204423" cy="5136654"/>
          </a:xfrm>
        </p:spPr>
        <p:txBody>
          <a:bodyPr>
            <a:normAutofit fontScale="92500" lnSpcReduction="10000"/>
          </a:bodyPr>
          <a:lstStyle/>
          <a:p>
            <a:r>
              <a:rPr lang="en-US" altLang="zh-CN" sz="2400"/>
              <a:t>Context</a:t>
            </a:r>
            <a:r>
              <a:rPr lang="zh-CN" altLang="en-US" sz="2400"/>
              <a:t> </a:t>
            </a:r>
            <a:r>
              <a:rPr lang="en-US" altLang="zh-CN" sz="2400"/>
              <a:t>decay:</a:t>
            </a:r>
          </a:p>
          <a:p>
            <a:pPr marL="342900" indent="-342900">
              <a:buFont typeface="Arial" panose="020B0604020202020204" pitchFamily="34" charset="0"/>
              <a:buChar char="•"/>
            </a:pPr>
            <a:r>
              <a:rPr lang="en-US" altLang="zh-CN" sz="2000"/>
              <a:t>Semantics: business roles become flat IPs.</a:t>
            </a:r>
          </a:p>
          <a:p>
            <a:pPr marL="342900" indent="-342900">
              <a:buFont typeface="Arial" panose="020B0604020202020204" pitchFamily="34" charset="0"/>
              <a:buChar char="•"/>
            </a:pPr>
            <a:r>
              <a:rPr lang="en-US" altLang="zh-CN" sz="2000"/>
              <a:t>Provenance: one policy fragments across config lines/devices.</a:t>
            </a:r>
          </a:p>
          <a:p>
            <a:pPr marL="342900" indent="-342900">
              <a:buFont typeface="Arial" panose="020B0604020202020204" pitchFamily="34" charset="0"/>
              <a:buChar char="•"/>
            </a:pPr>
            <a:r>
              <a:rPr lang="en-US" altLang="zh-CN" sz="2000"/>
              <a:t>History: later updates hide earlier design rationale.</a:t>
            </a:r>
          </a:p>
          <a:p>
            <a:pPr marL="342900" indent="-342900">
              <a:buFont typeface="Arial" panose="020B0604020202020204" pitchFamily="34" charset="0"/>
              <a:buChar char="•"/>
            </a:pPr>
            <a:endParaRPr kumimoji="1" lang="en-US" altLang="zh-CN" sz="2400"/>
          </a:p>
          <a:p>
            <a:r>
              <a:rPr kumimoji="1" lang="en-US" altLang="zh-CN" sz="2400"/>
              <a:t>Brownfield IBN:</a:t>
            </a:r>
          </a:p>
          <a:p>
            <a:pPr marL="342900" indent="-342900">
              <a:buFont typeface="Arial" panose="020B0604020202020204" pitchFamily="34" charset="0"/>
              <a:buChar char="•"/>
            </a:pPr>
            <a:r>
              <a:rPr kumimoji="1" lang="en-US" altLang="zh-CN" sz="2200"/>
              <a:t>Current IBN often assumes a complete intent set.</a:t>
            </a:r>
          </a:p>
          <a:p>
            <a:pPr marL="342900" indent="-342900">
              <a:buFont typeface="Arial" panose="020B0604020202020204" pitchFamily="34" charset="0"/>
              <a:buChar char="•"/>
            </a:pPr>
            <a:r>
              <a:rPr kumimoji="1" lang="en-US" altLang="zh-CN" sz="2200"/>
              <a:t>Brownfield networks only have legacy configs.</a:t>
            </a:r>
          </a:p>
          <a:p>
            <a:pPr marL="342900" indent="-342900">
              <a:buFont typeface="Arial" panose="020B0604020202020204" pitchFamily="34" charset="0"/>
              <a:buChar char="•"/>
            </a:pPr>
            <a:r>
              <a:rPr kumimoji="1" lang="en-US" altLang="zh-CN" sz="2200"/>
              <a:t>Recovered intents provide constraints for safe future changes.</a:t>
            </a:r>
          </a:p>
        </p:txBody>
      </p:sp>
    </p:spTree>
    <p:extLst>
      <p:ext uri="{BB962C8B-B14F-4D97-AF65-F5344CB8AC3E}">
        <p14:creationId xmlns:p14="http://schemas.microsoft.com/office/powerpoint/2010/main" val="60938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35609-8A93-6FBE-0A83-79B28F09E64B}"/>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5C56B160-A803-A70C-0AF7-D37B8CEBAD3B}"/>
              </a:ext>
            </a:extLst>
          </p:cNvPr>
          <p:cNvSpPr>
            <a:spLocks noGrp="1"/>
          </p:cNvSpPr>
          <p:nvPr>
            <p:ph type="sldNum" sz="quarter" idx="16"/>
          </p:nvPr>
        </p:nvSpPr>
        <p:spPr/>
        <p:txBody>
          <a:bodyPr/>
          <a:lstStyle/>
          <a:p>
            <a:fld id="{7EB81B2B-FE88-CD45-B1AD-F9ACA635D2C8}" type="slidenum">
              <a:rPr lang="en-US" smtClean="0"/>
              <a:pPr/>
              <a:t>5</a:t>
            </a:fld>
            <a:endParaRPr lang="en-US"/>
          </a:p>
        </p:txBody>
      </p:sp>
      <p:sp>
        <p:nvSpPr>
          <p:cNvPr id="4" name="标题 3">
            <a:extLst>
              <a:ext uri="{FF2B5EF4-FFF2-40B4-BE49-F238E27FC236}">
                <a16:creationId xmlns:a16="http://schemas.microsoft.com/office/drawing/2014/main" id="{5156F065-6F7B-DEF2-F61E-A49571E83184}"/>
              </a:ext>
            </a:extLst>
          </p:cNvPr>
          <p:cNvSpPr>
            <a:spLocks noGrp="1"/>
          </p:cNvSpPr>
          <p:nvPr>
            <p:ph type="title"/>
          </p:nvPr>
        </p:nvSpPr>
        <p:spPr>
          <a:xfrm>
            <a:off x="300932" y="136823"/>
            <a:ext cx="11627569" cy="713556"/>
          </a:xfrm>
        </p:spPr>
        <p:txBody>
          <a:bodyPr/>
          <a:lstStyle/>
          <a:p>
            <a:r>
              <a:rPr lang="en-US" altLang="zh-CN" sz="3600"/>
              <a:t>Motivation: Existing Approaches Fail</a:t>
            </a:r>
            <a:endParaRPr kumimoji="1" lang="zh-CN" altLang="en-US" sz="3600"/>
          </a:p>
        </p:txBody>
      </p:sp>
      <p:sp>
        <p:nvSpPr>
          <p:cNvPr id="20" name="Approach 1"/>
          <p:cNvSpPr txBox="1"/>
          <p:nvPr/>
        </p:nvSpPr>
        <p:spPr>
          <a:xfrm>
            <a:off x="289785" y="963116"/>
            <a:ext cx="7511144" cy="1644282"/>
          </a:xfrm>
          <a:prstGeom prst="roundRect">
            <a:avLst>
              <a:gd name="adj" fmla="val 6000"/>
            </a:avLst>
          </a:prstGeom>
          <a:solidFill>
            <a:srgbClr val="F4EEF5"/>
          </a:solidFill>
          <a:ln w="12700">
            <a:solidFill>
              <a:srgbClr val="D9C2DC"/>
            </a:solidFill>
          </a:ln>
        </p:spPr>
        <p:txBody>
          <a:bodyPr wrap="square" lIns="137160" tIns="91440" rIns="137160" bIns="91440" anchor="t">
            <a:normAutofit fontScale="92500" lnSpcReduction="20000"/>
          </a:bodyPr>
          <a:lstStyle/>
          <a:p>
            <a:pPr marL="0" indent="0">
              <a:lnSpc>
                <a:spcPct val="110000"/>
              </a:lnSpc>
              <a:buNone/>
            </a:pPr>
            <a:r>
              <a:rPr lang="en-US" sz="1900" b="1">
                <a:solidFill>
                  <a:srgbClr val="7D2781"/>
                </a:solidFill>
                <a:latin typeface="Arial"/>
              </a:rPr>
              <a:t>1   Manuals &amp; Commit Logs</a:t>
            </a:r>
          </a:p>
          <a:p>
            <a:pPr marL="0" indent="0">
              <a:lnSpc>
                <a:spcPct val="110000"/>
              </a:lnSpc>
              <a:spcBef>
                <a:spcPts val="400"/>
              </a:spcBef>
              <a:buNone/>
            </a:pPr>
            <a:r>
              <a:rPr lang="en-US" sz="1700" b="0" i="1">
                <a:solidFill>
                  <a:srgbClr val="3F3F3F"/>
                </a:solidFill>
                <a:latin typeface="Arial"/>
              </a:rPr>
              <a:t>Abstraction-level mismatch</a:t>
            </a:r>
            <a:r>
              <a:rPr lang="en-US" sz="1700">
                <a:solidFill>
                  <a:srgbClr val="3F3F3F"/>
                </a:solidFill>
                <a:latin typeface="Arial"/>
              </a:rPr>
              <a:t>: From</a:t>
            </a:r>
            <a:r>
              <a:rPr lang="en-US" sz="1700" b="0">
                <a:solidFill>
                  <a:srgbClr val="3F3F3F"/>
                </a:solidFill>
                <a:latin typeface="Arial"/>
              </a:rPr>
              <a:t> 100+ PRs in a production cloud:</a:t>
            </a:r>
          </a:p>
          <a:p>
            <a:pPr marL="742950" lvl="1" indent="-285750">
              <a:lnSpc>
                <a:spcPct val="110000"/>
              </a:lnSpc>
              <a:spcBef>
                <a:spcPts val="400"/>
              </a:spcBef>
              <a:buFont typeface="Arial" panose="020B0604020202020204" pitchFamily="34" charset="0"/>
              <a:buChar char="•"/>
            </a:pPr>
            <a:r>
              <a:rPr lang="en-US" sz="1700" b="1">
                <a:solidFill>
                  <a:srgbClr val="3F3F3F"/>
                </a:solidFill>
                <a:latin typeface="Arial"/>
              </a:rPr>
              <a:t>69.9% </a:t>
            </a:r>
            <a:r>
              <a:rPr lang="en-US" sz="1700">
                <a:solidFill>
                  <a:srgbClr val="3F3F3F"/>
                </a:solidFill>
                <a:latin typeface="Arial"/>
              </a:rPr>
              <a:t>implementation-centric</a:t>
            </a:r>
          </a:p>
          <a:p>
            <a:pPr marL="742950" lvl="1" indent="-285750">
              <a:lnSpc>
                <a:spcPct val="110000"/>
              </a:lnSpc>
              <a:spcBef>
                <a:spcPts val="400"/>
              </a:spcBef>
              <a:buFont typeface="Arial" panose="020B0604020202020204" pitchFamily="34" charset="0"/>
              <a:buChar char="•"/>
            </a:pPr>
            <a:r>
              <a:rPr lang="en-US" sz="1700" b="1">
                <a:solidFill>
                  <a:srgbClr val="3F3F3F"/>
                </a:solidFill>
                <a:latin typeface="Arial"/>
              </a:rPr>
              <a:t>24.3% </a:t>
            </a:r>
            <a:r>
              <a:rPr lang="en-US" sz="1700">
                <a:solidFill>
                  <a:srgbClr val="3F3F3F"/>
                </a:solidFill>
                <a:latin typeface="Arial"/>
              </a:rPr>
              <a:t>process-oriented</a:t>
            </a:r>
          </a:p>
          <a:p>
            <a:pPr marL="742950" lvl="1" indent="-285750">
              <a:lnSpc>
                <a:spcPct val="110000"/>
              </a:lnSpc>
              <a:spcBef>
                <a:spcPts val="400"/>
              </a:spcBef>
              <a:buFont typeface="Arial" panose="020B0604020202020204" pitchFamily="34" charset="0"/>
              <a:buChar char="•"/>
            </a:pPr>
            <a:r>
              <a:rPr lang="en-US" sz="1700" b="1">
                <a:solidFill>
                  <a:srgbClr val="3F3F3F"/>
                </a:solidFill>
                <a:latin typeface="Arial"/>
              </a:rPr>
              <a:t>Only 3.9% </a:t>
            </a:r>
            <a:r>
              <a:rPr lang="en-US" sz="1700">
                <a:solidFill>
                  <a:srgbClr val="3F3F3F"/>
                </a:solidFill>
                <a:latin typeface="Arial"/>
              </a:rPr>
              <a:t>state the intent</a:t>
            </a:r>
          </a:p>
        </p:txBody>
      </p:sp>
      <p:sp>
        <p:nvSpPr>
          <p:cNvPr id="21" name="Approach 2"/>
          <p:cNvSpPr txBox="1"/>
          <p:nvPr/>
        </p:nvSpPr>
        <p:spPr>
          <a:xfrm>
            <a:off x="300930" y="2710683"/>
            <a:ext cx="7499999" cy="1345269"/>
          </a:xfrm>
          <a:prstGeom prst="roundRect">
            <a:avLst>
              <a:gd name="adj" fmla="val 6000"/>
            </a:avLst>
          </a:prstGeom>
          <a:solidFill>
            <a:srgbClr val="F4EEF5"/>
          </a:solidFill>
          <a:ln w="12700">
            <a:solidFill>
              <a:srgbClr val="D9C2DC"/>
            </a:solidFill>
          </a:ln>
        </p:spPr>
        <p:txBody>
          <a:bodyPr wrap="square" lIns="137160" tIns="91440" rIns="137160" bIns="91440" anchor="t">
            <a:noAutofit/>
          </a:bodyPr>
          <a:lstStyle/>
          <a:p>
            <a:pPr marL="0" indent="0">
              <a:lnSpc>
                <a:spcPct val="120000"/>
              </a:lnSpc>
              <a:buNone/>
            </a:pPr>
            <a:r>
              <a:rPr lang="en-US" b="1">
                <a:solidFill>
                  <a:srgbClr val="7D2781"/>
                </a:solidFill>
                <a:latin typeface="Arial"/>
              </a:rPr>
              <a:t>2   Formal Analysis</a:t>
            </a:r>
            <a:r>
              <a:rPr lang="en-US" b="0">
                <a:solidFill>
                  <a:srgbClr val="3F3F3F"/>
                </a:solidFill>
                <a:latin typeface="Arial"/>
              </a:rPr>
              <a:t> (Batfish, Config2Spec, </a:t>
            </a:r>
            <a:r>
              <a:rPr lang="en-US" b="0" err="1">
                <a:solidFill>
                  <a:srgbClr val="3F3F3F"/>
                </a:solidFill>
                <a:latin typeface="Arial"/>
              </a:rPr>
              <a:t>NetMiner</a:t>
            </a:r>
            <a:r>
              <a:rPr lang="en-US" b="0">
                <a:solidFill>
                  <a:srgbClr val="3F3F3F"/>
                </a:solidFill>
                <a:latin typeface="Arial"/>
              </a:rPr>
              <a:t>)</a:t>
            </a:r>
          </a:p>
          <a:p>
            <a:pPr marL="0" indent="0">
              <a:spcBef>
                <a:spcPts val="400"/>
              </a:spcBef>
              <a:buNone/>
            </a:pPr>
            <a:r>
              <a:rPr lang="en-US" sz="1600" b="0">
                <a:solidFill>
                  <a:srgbClr val="3F3F3F"/>
                </a:solidFill>
                <a:latin typeface="Arial"/>
              </a:rPr>
              <a:t>Answers </a:t>
            </a:r>
            <a:r>
              <a:rPr lang="en-US" sz="1600" b="1">
                <a:solidFill>
                  <a:srgbClr val="3F3F3F"/>
                </a:solidFill>
                <a:latin typeface="Arial"/>
              </a:rPr>
              <a:t>“What Is”, not “Why It Is.”</a:t>
            </a:r>
            <a:r>
              <a:rPr lang="en-US" sz="1600" b="0">
                <a:solidFill>
                  <a:srgbClr val="3F3F3F"/>
                </a:solidFill>
                <a:latin typeface="Arial"/>
              </a:rPr>
              <a:t> </a:t>
            </a:r>
          </a:p>
          <a:p>
            <a:pPr marL="742950" lvl="1" indent="-285750">
              <a:spcBef>
                <a:spcPts val="400"/>
              </a:spcBef>
              <a:buFont typeface="Arial" panose="020B0604020202020204" pitchFamily="34" charset="0"/>
              <a:buChar char="•"/>
            </a:pPr>
            <a:r>
              <a:rPr lang="en-US" sz="1600" b="0">
                <a:solidFill>
                  <a:srgbClr val="3F3F3F"/>
                </a:solidFill>
                <a:latin typeface="Arial"/>
              </a:rPr>
              <a:t>Without context, formal mining methods optimizes for compactness and conflates independent policies.</a:t>
            </a:r>
          </a:p>
        </p:txBody>
      </p:sp>
      <p:sp>
        <p:nvSpPr>
          <p:cNvPr id="22" name="Approach 3"/>
          <p:cNvSpPr txBox="1"/>
          <p:nvPr/>
        </p:nvSpPr>
        <p:spPr>
          <a:xfrm>
            <a:off x="300930" y="4152124"/>
            <a:ext cx="7499999" cy="1542702"/>
          </a:xfrm>
          <a:prstGeom prst="roundRect">
            <a:avLst>
              <a:gd name="adj" fmla="val 6000"/>
            </a:avLst>
          </a:prstGeom>
          <a:solidFill>
            <a:srgbClr val="F4EEF5"/>
          </a:solidFill>
          <a:ln w="12700">
            <a:solidFill>
              <a:srgbClr val="D9C2DC"/>
            </a:solidFill>
          </a:ln>
        </p:spPr>
        <p:txBody>
          <a:bodyPr wrap="square" lIns="137160" tIns="91440" rIns="137160" bIns="91440" anchor="t">
            <a:noAutofit/>
          </a:bodyPr>
          <a:lstStyle/>
          <a:p>
            <a:pPr marL="0" indent="0">
              <a:lnSpc>
                <a:spcPct val="90000"/>
              </a:lnSpc>
              <a:buNone/>
            </a:pPr>
            <a:r>
              <a:rPr lang="en-US" b="1">
                <a:solidFill>
                  <a:srgbClr val="7D2781"/>
                </a:solidFill>
                <a:latin typeface="Arial"/>
              </a:rPr>
              <a:t>3   LLM Summarization</a:t>
            </a:r>
            <a:r>
              <a:rPr lang="en-US" b="0">
                <a:solidFill>
                  <a:srgbClr val="3F3F3F"/>
                </a:solidFill>
                <a:latin typeface="Arial"/>
              </a:rPr>
              <a:t>   (Copilot-style)</a:t>
            </a:r>
          </a:p>
          <a:p>
            <a:pPr marL="0" indent="0">
              <a:lnSpc>
                <a:spcPct val="90000"/>
              </a:lnSpc>
              <a:spcBef>
                <a:spcPts val="400"/>
              </a:spcBef>
              <a:buNone/>
            </a:pPr>
            <a:r>
              <a:rPr lang="en-US" sz="1600" b="0">
                <a:solidFill>
                  <a:srgbClr val="3F3F3F"/>
                </a:solidFill>
                <a:latin typeface="Arial"/>
              </a:rPr>
              <a:t>On the same PRs: </a:t>
            </a:r>
          </a:p>
          <a:p>
            <a:pPr marL="742950" lvl="1" indent="-285750">
              <a:lnSpc>
                <a:spcPct val="90000"/>
              </a:lnSpc>
              <a:spcBef>
                <a:spcPts val="400"/>
              </a:spcBef>
              <a:buFont typeface="Arial" panose="020B0604020202020204" pitchFamily="34" charset="0"/>
              <a:buChar char="•"/>
            </a:pPr>
            <a:r>
              <a:rPr lang="en-US" sz="1600" b="1">
                <a:solidFill>
                  <a:srgbClr val="3F3F3F"/>
                </a:solidFill>
                <a:latin typeface="Arial"/>
              </a:rPr>
              <a:t>93.9% </a:t>
            </a:r>
            <a:r>
              <a:rPr lang="en-US" sz="1600">
                <a:solidFill>
                  <a:srgbClr val="3F3F3F"/>
                </a:solidFill>
                <a:latin typeface="Arial"/>
              </a:rPr>
              <a:t>only paraphrase the diff</a:t>
            </a:r>
          </a:p>
          <a:p>
            <a:pPr marL="742950" lvl="1" indent="-285750">
              <a:lnSpc>
                <a:spcPct val="90000"/>
              </a:lnSpc>
              <a:spcBef>
                <a:spcPts val="400"/>
              </a:spcBef>
              <a:buFont typeface="Arial" panose="020B0604020202020204" pitchFamily="34" charset="0"/>
              <a:buChar char="•"/>
            </a:pPr>
            <a:r>
              <a:rPr lang="en-US" sz="1600" b="1">
                <a:solidFill>
                  <a:srgbClr val="3F3F3F"/>
                </a:solidFill>
                <a:latin typeface="Arial"/>
              </a:rPr>
              <a:t>0% </a:t>
            </a:r>
            <a:r>
              <a:rPr lang="en-US" sz="1600">
                <a:solidFill>
                  <a:srgbClr val="3F3F3F"/>
                </a:solidFill>
                <a:latin typeface="Arial"/>
              </a:rPr>
              <a:t>infer the policy</a:t>
            </a:r>
          </a:p>
          <a:p>
            <a:pPr marL="0" indent="0">
              <a:lnSpc>
                <a:spcPct val="90000"/>
              </a:lnSpc>
              <a:spcBef>
                <a:spcPts val="400"/>
              </a:spcBef>
              <a:buNone/>
            </a:pPr>
            <a:r>
              <a:rPr lang="en-US" sz="1600" b="0">
                <a:solidFill>
                  <a:srgbClr val="3F3F3F"/>
                </a:solidFill>
                <a:latin typeface="Arial"/>
              </a:rPr>
              <a:t>An input-context limit, not a model-quality limit.</a:t>
            </a:r>
          </a:p>
        </p:txBody>
      </p:sp>
      <p:sp>
        <p:nvSpPr>
          <p:cNvPr id="24" name="Takeaway"/>
          <p:cNvSpPr txBox="1"/>
          <p:nvPr/>
        </p:nvSpPr>
        <p:spPr>
          <a:xfrm>
            <a:off x="28259" y="5935180"/>
            <a:ext cx="11590000" cy="760000"/>
          </a:xfrm>
          <a:prstGeom prst="roundRect">
            <a:avLst>
              <a:gd name="adj" fmla="val 6000"/>
            </a:avLst>
          </a:prstGeom>
          <a:solidFill>
            <a:srgbClr val="7D2781"/>
          </a:solidFill>
          <a:ln>
            <a:noFill/>
          </a:ln>
        </p:spPr>
        <p:txBody>
          <a:bodyPr wrap="square" lIns="137160" tIns="91440" rIns="137160" bIns="91440" anchor="ctr">
            <a:normAutofit/>
          </a:bodyPr>
          <a:lstStyle/>
          <a:p>
            <a:pPr marL="0" indent="0" algn="ctr">
              <a:buNone/>
            </a:pPr>
            <a:r>
              <a:rPr lang="en-US" sz="2000" b="0">
                <a:solidFill>
                  <a:srgbClr val="FFFFFF"/>
                </a:solidFill>
                <a:latin typeface="Arial"/>
              </a:rPr>
              <a:t>Each source sees only an </a:t>
            </a:r>
            <a:r>
              <a:rPr lang="en-US" sz="2000" b="1">
                <a:solidFill>
                  <a:srgbClr val="FFFFFF"/>
                </a:solidFill>
                <a:latin typeface="Arial"/>
              </a:rPr>
              <a:t>incomplete projection</a:t>
            </a:r>
            <a:r>
              <a:rPr lang="en-US" sz="2000" b="0">
                <a:solidFill>
                  <a:srgbClr val="FFFFFF"/>
                </a:solidFill>
                <a:latin typeface="Arial"/>
              </a:rPr>
              <a:t> of the context; none alone can recover intent.</a:t>
            </a:r>
          </a:p>
        </p:txBody>
      </p:sp>
      <p:grpSp>
        <p:nvGrpSpPr>
          <p:cNvPr id="12" name="组合 11">
            <a:extLst>
              <a:ext uri="{FF2B5EF4-FFF2-40B4-BE49-F238E27FC236}">
                <a16:creationId xmlns:a16="http://schemas.microsoft.com/office/drawing/2014/main" id="{018F1F02-3DED-95CF-E8C6-A24C0C30B5DF}"/>
              </a:ext>
            </a:extLst>
          </p:cNvPr>
          <p:cNvGrpSpPr/>
          <p:nvPr/>
        </p:nvGrpSpPr>
        <p:grpSpPr>
          <a:xfrm>
            <a:off x="7800929" y="907434"/>
            <a:ext cx="3817330" cy="4646710"/>
            <a:chOff x="7800929" y="907434"/>
            <a:chExt cx="3817330" cy="4646710"/>
          </a:xfrm>
        </p:grpSpPr>
        <p:grpSp>
          <p:nvGrpSpPr>
            <p:cNvPr id="10" name="组合 9">
              <a:extLst>
                <a:ext uri="{FF2B5EF4-FFF2-40B4-BE49-F238E27FC236}">
                  <a16:creationId xmlns:a16="http://schemas.microsoft.com/office/drawing/2014/main" id="{3037DA6D-6084-CEE5-BF31-AD633F930C71}"/>
                </a:ext>
              </a:extLst>
            </p:cNvPr>
            <p:cNvGrpSpPr/>
            <p:nvPr/>
          </p:nvGrpSpPr>
          <p:grpSpPr>
            <a:xfrm>
              <a:off x="7800929" y="907434"/>
              <a:ext cx="3817330" cy="2289603"/>
              <a:chOff x="7800929" y="907434"/>
              <a:chExt cx="3817330" cy="2289603"/>
            </a:xfrm>
          </p:grpSpPr>
          <p:pic>
            <p:nvPicPr>
              <p:cNvPr id="7" name="图片 6">
                <a:extLst>
                  <a:ext uri="{FF2B5EF4-FFF2-40B4-BE49-F238E27FC236}">
                    <a16:creationId xmlns:a16="http://schemas.microsoft.com/office/drawing/2014/main" id="{F20E070F-09DC-C9D1-42AA-0C749103E06D}"/>
                  </a:ext>
                </a:extLst>
              </p:cNvPr>
              <p:cNvPicPr>
                <a:picLocks noChangeAspect="1"/>
              </p:cNvPicPr>
              <p:nvPr/>
            </p:nvPicPr>
            <p:blipFill>
              <a:blip r:embed="rId3"/>
              <a:srcRect r="45683"/>
              <a:stretch>
                <a:fillRect/>
              </a:stretch>
            </p:blipFill>
            <p:spPr>
              <a:xfrm>
                <a:off x="7800929" y="907434"/>
                <a:ext cx="3514034" cy="2289603"/>
              </a:xfrm>
              <a:prstGeom prst="rect">
                <a:avLst/>
              </a:prstGeom>
            </p:spPr>
          </p:pic>
          <p:sp>
            <p:nvSpPr>
              <p:cNvPr id="8" name="矩形 7">
                <a:extLst>
                  <a:ext uri="{FF2B5EF4-FFF2-40B4-BE49-F238E27FC236}">
                    <a16:creationId xmlns:a16="http://schemas.microsoft.com/office/drawing/2014/main" id="{4C420C0D-2A00-CD0C-2595-BD177829EA7F}"/>
                  </a:ext>
                </a:extLst>
              </p:cNvPr>
              <p:cNvSpPr/>
              <p:nvPr/>
            </p:nvSpPr>
            <p:spPr>
              <a:xfrm>
                <a:off x="10940527" y="1010439"/>
                <a:ext cx="677732" cy="14960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11" name="组合 10">
              <a:extLst>
                <a:ext uri="{FF2B5EF4-FFF2-40B4-BE49-F238E27FC236}">
                  <a16:creationId xmlns:a16="http://schemas.microsoft.com/office/drawing/2014/main" id="{35D2E467-7E00-5C05-AA20-8FAC7DE29ECA}"/>
                </a:ext>
              </a:extLst>
            </p:cNvPr>
            <p:cNvGrpSpPr/>
            <p:nvPr/>
          </p:nvGrpSpPr>
          <p:grpSpPr>
            <a:xfrm>
              <a:off x="7800929" y="3160285"/>
              <a:ext cx="3514034" cy="2393859"/>
              <a:chOff x="7800929" y="3160285"/>
              <a:chExt cx="3514034" cy="2393859"/>
            </a:xfrm>
          </p:grpSpPr>
          <p:pic>
            <p:nvPicPr>
              <p:cNvPr id="6" name="图片 5">
                <a:extLst>
                  <a:ext uri="{FF2B5EF4-FFF2-40B4-BE49-F238E27FC236}">
                    <a16:creationId xmlns:a16="http://schemas.microsoft.com/office/drawing/2014/main" id="{3C9D0D78-F7C1-04BC-87D2-1EE9709A9AE0}"/>
                  </a:ext>
                </a:extLst>
              </p:cNvPr>
              <p:cNvPicPr>
                <a:picLocks noChangeAspect="1"/>
              </p:cNvPicPr>
              <p:nvPr/>
            </p:nvPicPr>
            <p:blipFill>
              <a:blip r:embed="rId3"/>
              <a:srcRect l="47172"/>
              <a:stretch>
                <a:fillRect/>
              </a:stretch>
            </p:blipFill>
            <p:spPr>
              <a:xfrm>
                <a:off x="7890402" y="3160285"/>
                <a:ext cx="3424561" cy="2294186"/>
              </a:xfrm>
              <a:prstGeom prst="rect">
                <a:avLst/>
              </a:prstGeom>
            </p:spPr>
          </p:pic>
          <p:sp>
            <p:nvSpPr>
              <p:cNvPr id="9" name="矩形 8">
                <a:extLst>
                  <a:ext uri="{FF2B5EF4-FFF2-40B4-BE49-F238E27FC236}">
                    <a16:creationId xmlns:a16="http://schemas.microsoft.com/office/drawing/2014/main" id="{FDAC9B16-4127-5FED-FB52-092F846745D6}"/>
                  </a:ext>
                </a:extLst>
              </p:cNvPr>
              <p:cNvSpPr/>
              <p:nvPr/>
            </p:nvSpPr>
            <p:spPr>
              <a:xfrm>
                <a:off x="7800929" y="4794144"/>
                <a:ext cx="478715" cy="7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pic>
        <p:nvPicPr>
          <p:cNvPr id="5" name="图片 4">
            <a:extLst>
              <a:ext uri="{FF2B5EF4-FFF2-40B4-BE49-F238E27FC236}">
                <a16:creationId xmlns:a16="http://schemas.microsoft.com/office/drawing/2014/main" id="{21915C7F-DF42-CEC5-9327-37A03FD3F1C1}"/>
              </a:ext>
            </a:extLst>
          </p:cNvPr>
          <p:cNvPicPr>
            <a:picLocks noChangeAspect="1"/>
          </p:cNvPicPr>
          <p:nvPr/>
        </p:nvPicPr>
        <p:blipFill>
          <a:blip r:embed="rId4"/>
          <a:stretch>
            <a:fillRect/>
          </a:stretch>
        </p:blipFill>
        <p:spPr>
          <a:xfrm>
            <a:off x="7989186" y="907434"/>
            <a:ext cx="3290207" cy="4540486"/>
          </a:xfrm>
          <a:prstGeom prst="rect">
            <a:avLst/>
          </a:prstGeom>
        </p:spPr>
      </p:pic>
    </p:spTree>
    <p:extLst>
      <p:ext uri="{BB962C8B-B14F-4D97-AF65-F5344CB8AC3E}">
        <p14:creationId xmlns:p14="http://schemas.microsoft.com/office/powerpoint/2010/main" val="74204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D271-1AE2-FFF8-65B3-BAE0629EF7B9}"/>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4C7EF1E2-3EA8-8692-FE7E-0AF413605592}"/>
              </a:ext>
            </a:extLst>
          </p:cNvPr>
          <p:cNvSpPr>
            <a:spLocks noGrp="1"/>
          </p:cNvSpPr>
          <p:nvPr>
            <p:ph type="sldNum" sz="quarter" idx="16"/>
          </p:nvPr>
        </p:nvSpPr>
        <p:spPr/>
        <p:txBody>
          <a:bodyPr/>
          <a:lstStyle/>
          <a:p>
            <a:fld id="{7EB81B2B-FE88-CD45-B1AD-F9ACA635D2C8}" type="slidenum">
              <a:rPr lang="en-US" smtClean="0"/>
              <a:pPr/>
              <a:t>6</a:t>
            </a:fld>
            <a:endParaRPr lang="en-US"/>
          </a:p>
        </p:txBody>
      </p:sp>
      <p:sp>
        <p:nvSpPr>
          <p:cNvPr id="4" name="标题 3">
            <a:extLst>
              <a:ext uri="{FF2B5EF4-FFF2-40B4-BE49-F238E27FC236}">
                <a16:creationId xmlns:a16="http://schemas.microsoft.com/office/drawing/2014/main" id="{3BC4FF69-5D65-673D-2279-AE5338E2259E}"/>
              </a:ext>
            </a:extLst>
          </p:cNvPr>
          <p:cNvSpPr>
            <a:spLocks noGrp="1"/>
          </p:cNvSpPr>
          <p:nvPr>
            <p:ph type="title"/>
          </p:nvPr>
        </p:nvSpPr>
        <p:spPr>
          <a:xfrm>
            <a:off x="300932" y="136823"/>
            <a:ext cx="11627569" cy="713556"/>
          </a:xfrm>
        </p:spPr>
        <p:txBody>
          <a:bodyPr/>
          <a:lstStyle/>
          <a:p>
            <a:r>
              <a:rPr lang="en-US" altLang="zh-CN" sz="3600"/>
              <a:t>Key Insight: Regularization via Context</a:t>
            </a:r>
            <a:endParaRPr kumimoji="1" lang="zh-CN" altLang="en-US" sz="3600"/>
          </a:p>
        </p:txBody>
      </p:sp>
      <p:grpSp>
        <p:nvGrpSpPr>
          <p:cNvPr id="6" name="组合 5">
            <a:extLst>
              <a:ext uri="{FF2B5EF4-FFF2-40B4-BE49-F238E27FC236}">
                <a16:creationId xmlns:a16="http://schemas.microsoft.com/office/drawing/2014/main" id="{D2F0E316-3247-A712-5232-D1F958A05404}"/>
              </a:ext>
            </a:extLst>
          </p:cNvPr>
          <p:cNvGrpSpPr/>
          <p:nvPr/>
        </p:nvGrpSpPr>
        <p:grpSpPr>
          <a:xfrm>
            <a:off x="385859" y="1002142"/>
            <a:ext cx="11114068" cy="820681"/>
            <a:chOff x="385859" y="959222"/>
            <a:chExt cx="11114068" cy="820681"/>
          </a:xfrm>
        </p:grpSpPr>
        <p:sp>
          <p:nvSpPr>
            <p:cNvPr id="7" name="圆角矩形 6">
              <a:extLst>
                <a:ext uri="{FF2B5EF4-FFF2-40B4-BE49-F238E27FC236}">
                  <a16:creationId xmlns:a16="http://schemas.microsoft.com/office/drawing/2014/main" id="{CF3A7B66-4AA9-9EEE-6658-860818E8B8CE}"/>
                </a:ext>
              </a:extLst>
            </p:cNvPr>
            <p:cNvSpPr/>
            <p:nvPr/>
          </p:nvSpPr>
          <p:spPr>
            <a:xfrm>
              <a:off x="385859" y="959222"/>
              <a:ext cx="6486861" cy="820681"/>
            </a:xfrm>
            <a:prstGeom prst="roundRect">
              <a:avLst/>
            </a:prstGeom>
            <a:solidFill>
              <a:schemeClr val="accent1">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a:t>Observation: The </a:t>
              </a:r>
              <a:r>
                <a:rPr lang="en-US" altLang="zh-CN" i="1"/>
                <a:t>snapshot</a:t>
              </a:r>
              <a:r>
                <a:rPr lang="en-US" altLang="zh-CN"/>
                <a:t> alone is underdetermined, but the original design leaves </a:t>
              </a:r>
              <a:r>
                <a:rPr lang="en-US" altLang="zh-CN" i="1"/>
                <a:t>residual traces</a:t>
              </a:r>
              <a:r>
                <a:rPr lang="en-US" altLang="zh-CN"/>
                <a:t> in surrounding artifacts.</a:t>
              </a:r>
            </a:p>
          </p:txBody>
        </p:sp>
        <p:sp>
          <p:nvSpPr>
            <p:cNvPr id="8" name="圆角矩形 7">
              <a:extLst>
                <a:ext uri="{FF2B5EF4-FFF2-40B4-BE49-F238E27FC236}">
                  <a16:creationId xmlns:a16="http://schemas.microsoft.com/office/drawing/2014/main" id="{BF9ABC61-0BA8-6D5F-0EA4-2FCE72EBD5B5}"/>
                </a:ext>
              </a:extLst>
            </p:cNvPr>
            <p:cNvSpPr/>
            <p:nvPr/>
          </p:nvSpPr>
          <p:spPr>
            <a:xfrm>
              <a:off x="7482413" y="959223"/>
              <a:ext cx="4017514" cy="820680"/>
            </a:xfrm>
            <a:prstGeom prst="roundRect">
              <a:avLst/>
            </a:prstGeom>
            <a:solidFill>
              <a:schemeClr val="accent4">
                <a:alpha val="6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altLang="zh-CN"/>
                <a:t>Insight: Use context as regularization.</a:t>
              </a:r>
            </a:p>
          </p:txBody>
        </p:sp>
        <p:sp>
          <p:nvSpPr>
            <p:cNvPr id="9" name="右箭头 8">
              <a:extLst>
                <a:ext uri="{FF2B5EF4-FFF2-40B4-BE49-F238E27FC236}">
                  <a16:creationId xmlns:a16="http://schemas.microsoft.com/office/drawing/2014/main" id="{9DDB57DA-8FD4-4138-633D-AC16D27282DA}"/>
                </a:ext>
              </a:extLst>
            </p:cNvPr>
            <p:cNvSpPr/>
            <p:nvPr/>
          </p:nvSpPr>
          <p:spPr>
            <a:xfrm>
              <a:off x="6981004" y="1050663"/>
              <a:ext cx="393124" cy="419548"/>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a:p>
          </p:txBody>
        </p:sp>
      </p:grpSp>
      <p:grpSp>
        <p:nvGrpSpPr>
          <p:cNvPr id="19" name="组合 18">
            <a:extLst>
              <a:ext uri="{FF2B5EF4-FFF2-40B4-BE49-F238E27FC236}">
                <a16:creationId xmlns:a16="http://schemas.microsoft.com/office/drawing/2014/main" id="{3FEAA659-3327-C81E-F83F-C7891CE04039}"/>
              </a:ext>
            </a:extLst>
          </p:cNvPr>
          <p:cNvGrpSpPr/>
          <p:nvPr/>
        </p:nvGrpSpPr>
        <p:grpSpPr>
          <a:xfrm>
            <a:off x="385859" y="2458597"/>
            <a:ext cx="11114068" cy="1712445"/>
            <a:chOff x="385859" y="2142567"/>
            <a:chExt cx="11114068" cy="1712445"/>
          </a:xfrm>
        </p:grpSpPr>
        <p:sp>
          <p:nvSpPr>
            <p:cNvPr id="15" name="文本框 14">
              <a:extLst>
                <a:ext uri="{FF2B5EF4-FFF2-40B4-BE49-F238E27FC236}">
                  <a16:creationId xmlns:a16="http://schemas.microsoft.com/office/drawing/2014/main" id="{7A7E1F0A-B8A3-CE82-ACC9-5722EB713AA9}"/>
                </a:ext>
              </a:extLst>
            </p:cNvPr>
            <p:cNvSpPr txBox="1"/>
            <p:nvPr/>
          </p:nvSpPr>
          <p:spPr>
            <a:xfrm>
              <a:off x="385859" y="2142567"/>
              <a:ext cx="9629559" cy="461665"/>
            </a:xfrm>
            <a:prstGeom prst="rect">
              <a:avLst/>
            </a:prstGeom>
          </p:spPr>
          <p:txBody>
            <a:bodyPr wrap="none" rtlCol="0">
              <a:spAutoFit/>
            </a:bodyPr>
            <a:lstStyle/>
            <a:p>
              <a:r>
                <a:rPr lang="en-US" altLang="zh-CN" sz="2400"/>
                <a:t>Q1. What are the useful residual traces and how to mine the context?</a:t>
              </a:r>
            </a:p>
          </p:txBody>
        </p:sp>
        <p:sp>
          <p:nvSpPr>
            <p:cNvPr id="16" name="Text 4">
              <a:extLst>
                <a:ext uri="{FF2B5EF4-FFF2-40B4-BE49-F238E27FC236}">
                  <a16:creationId xmlns:a16="http://schemas.microsoft.com/office/drawing/2014/main" id="{C469C1B8-D3F9-1AA8-DCC8-7D953559E9B6}"/>
                </a:ext>
              </a:extLst>
            </p:cNvPr>
            <p:cNvSpPr/>
            <p:nvPr/>
          </p:nvSpPr>
          <p:spPr>
            <a:xfrm>
              <a:off x="394031" y="2683092"/>
              <a:ext cx="3488421" cy="1153777"/>
            </a:xfrm>
            <a:prstGeom prst="roundRect">
              <a:avLst>
                <a:gd name="adj" fmla="val 8000"/>
              </a:avLst>
            </a:prstGeom>
            <a:solidFill>
              <a:srgbClr val="F4EEF5"/>
            </a:solidFill>
            <a:ln w="12700">
              <a:solidFill>
                <a:srgbClr val="7F2182"/>
              </a:solidFill>
            </a:ln>
          </p:spPr>
          <p:txBody>
            <a:bodyPr wrap="square" lIns="762" tIns="762" rIns="762" bIns="762" rtlCol="0" anchor="ctr">
              <a:normAutofit/>
            </a:bodyPr>
            <a:lstStyle/>
            <a:p>
              <a:pPr marL="0" indent="0" algn="ctr">
                <a:buNone/>
              </a:pPr>
              <a:r>
                <a:rPr lang="en-US" sz="2000" b="1">
                  <a:solidFill>
                    <a:srgbClr val="202020"/>
                  </a:solidFill>
                  <a:latin typeface="Arial"/>
                  <a:ea typeface="Arial" pitchFamily="34" charset="-122"/>
                  <a:cs typeface="Arial"/>
                </a:rPr>
                <a:t>Semantic context</a:t>
              </a:r>
            </a:p>
            <a:p>
              <a:pPr algn="ctr"/>
              <a:r>
                <a:rPr lang="en-US" sz="2000">
                  <a:solidFill>
                    <a:srgbClr val="202020"/>
                  </a:solidFill>
                  <a:latin typeface="Arial"/>
                  <a:cs typeface="Arial"/>
                </a:rPr>
                <a:t>(Business entity mapping)</a:t>
              </a:r>
              <a:endParaRPr lang="en-US" sz="2000">
                <a:solidFill>
                  <a:schemeClr val="tx2"/>
                </a:solidFill>
                <a:latin typeface="Arial"/>
                <a:cs typeface="Arial"/>
              </a:endParaRPr>
            </a:p>
          </p:txBody>
        </p:sp>
        <p:sp>
          <p:nvSpPr>
            <p:cNvPr id="17" name="Text 5">
              <a:extLst>
                <a:ext uri="{FF2B5EF4-FFF2-40B4-BE49-F238E27FC236}">
                  <a16:creationId xmlns:a16="http://schemas.microsoft.com/office/drawing/2014/main" id="{DADBC755-295A-33B9-5E2E-B68A0045AC46}"/>
                </a:ext>
              </a:extLst>
            </p:cNvPr>
            <p:cNvSpPr/>
            <p:nvPr/>
          </p:nvSpPr>
          <p:spPr>
            <a:xfrm>
              <a:off x="4103398" y="2683092"/>
              <a:ext cx="3482374" cy="1171920"/>
            </a:xfrm>
            <a:prstGeom prst="roundRect">
              <a:avLst>
                <a:gd name="adj" fmla="val 8000"/>
              </a:avLst>
            </a:prstGeom>
            <a:solidFill>
              <a:srgbClr val="EBF6EA"/>
            </a:solidFill>
            <a:ln w="12700">
              <a:solidFill>
                <a:srgbClr val="4A9C46"/>
              </a:solidFill>
            </a:ln>
          </p:spPr>
          <p:txBody>
            <a:bodyPr wrap="square" lIns="762" tIns="762" rIns="762" bIns="762" rtlCol="0" anchor="ctr">
              <a:normAutofit/>
            </a:bodyPr>
            <a:lstStyle/>
            <a:p>
              <a:pPr marL="0" indent="0" algn="ctr">
                <a:buNone/>
              </a:pPr>
              <a:r>
                <a:rPr lang="en-US" sz="2000" b="1">
                  <a:solidFill>
                    <a:srgbClr val="202020"/>
                  </a:solidFill>
                  <a:latin typeface="Arial"/>
                  <a:ea typeface="Arial" pitchFamily="34" charset="-122"/>
                  <a:cs typeface="Arial"/>
                </a:rPr>
                <a:t>Provenance context</a:t>
              </a:r>
              <a:endParaRPr lang="en-US" sz="2000">
                <a:latin typeface="Arial"/>
                <a:cs typeface="Arial"/>
              </a:endParaRPr>
            </a:p>
            <a:p>
              <a:pPr algn="ctr"/>
              <a:r>
                <a:rPr lang="en-US" altLang="zh-CN" sz="2000"/>
                <a:t>(Local implementation trace)</a:t>
              </a:r>
              <a:endParaRPr lang="en-US" altLang="zh-CN" sz="2000">
                <a:cs typeface="Arial"/>
              </a:endParaRPr>
            </a:p>
          </p:txBody>
        </p:sp>
        <p:sp>
          <p:nvSpPr>
            <p:cNvPr id="18" name="Text 6">
              <a:extLst>
                <a:ext uri="{FF2B5EF4-FFF2-40B4-BE49-F238E27FC236}">
                  <a16:creationId xmlns:a16="http://schemas.microsoft.com/office/drawing/2014/main" id="{FAA617E6-9F73-ACE5-2B09-54DDE1F2AA3E}"/>
                </a:ext>
              </a:extLst>
            </p:cNvPr>
            <p:cNvSpPr/>
            <p:nvPr/>
          </p:nvSpPr>
          <p:spPr>
            <a:xfrm>
              <a:off x="7806717" y="2683091"/>
              <a:ext cx="3693210" cy="1171919"/>
            </a:xfrm>
            <a:prstGeom prst="roundRect">
              <a:avLst>
                <a:gd name="adj" fmla="val 8000"/>
              </a:avLst>
            </a:prstGeom>
            <a:solidFill>
              <a:srgbClr val="FFF1E6"/>
            </a:solidFill>
            <a:ln w="12700">
              <a:solidFill>
                <a:srgbClr val="E68619"/>
              </a:solidFill>
            </a:ln>
          </p:spPr>
          <p:txBody>
            <a:bodyPr wrap="square" lIns="762" tIns="762" rIns="762" bIns="762" rtlCol="0" anchor="ctr">
              <a:normAutofit/>
            </a:bodyPr>
            <a:lstStyle/>
            <a:p>
              <a:pPr marL="0" indent="0" algn="ctr">
                <a:buNone/>
              </a:pPr>
              <a:r>
                <a:rPr lang="en-US" sz="2000" b="1">
                  <a:solidFill>
                    <a:srgbClr val="202020"/>
                  </a:solidFill>
                  <a:latin typeface="Arial"/>
                  <a:ea typeface="Arial" pitchFamily="34" charset="-122"/>
                  <a:cs typeface="Arial"/>
                </a:rPr>
                <a:t>Temporal context</a:t>
              </a:r>
              <a:endParaRPr lang="en-US" sz="2000">
                <a:latin typeface="Arial"/>
                <a:cs typeface="Arial"/>
              </a:endParaRPr>
            </a:p>
            <a:p>
              <a:pPr algn="ctr"/>
              <a:r>
                <a:rPr lang="en-US" altLang="zh-CN" sz="2000"/>
                <a:t>(Git history of the implementation)</a:t>
              </a:r>
              <a:endParaRPr lang="en-US" sz="2000">
                <a:solidFill>
                  <a:schemeClr val="tx2"/>
                </a:solidFill>
                <a:cs typeface="Arial"/>
              </a:endParaRPr>
            </a:p>
          </p:txBody>
        </p:sp>
      </p:grpSp>
      <p:grpSp>
        <p:nvGrpSpPr>
          <p:cNvPr id="28" name="组合 27">
            <a:extLst>
              <a:ext uri="{FF2B5EF4-FFF2-40B4-BE49-F238E27FC236}">
                <a16:creationId xmlns:a16="http://schemas.microsoft.com/office/drawing/2014/main" id="{374E6231-ED99-B9CD-A5EF-1A51C30E518F}"/>
              </a:ext>
            </a:extLst>
          </p:cNvPr>
          <p:cNvGrpSpPr/>
          <p:nvPr/>
        </p:nvGrpSpPr>
        <p:grpSpPr>
          <a:xfrm>
            <a:off x="385859" y="4671868"/>
            <a:ext cx="11114068" cy="1873928"/>
            <a:chOff x="385859" y="4847249"/>
            <a:chExt cx="11114068" cy="1873928"/>
          </a:xfrm>
        </p:grpSpPr>
        <p:sp>
          <p:nvSpPr>
            <p:cNvPr id="22" name="文本框 21">
              <a:extLst>
                <a:ext uri="{FF2B5EF4-FFF2-40B4-BE49-F238E27FC236}">
                  <a16:creationId xmlns:a16="http://schemas.microsoft.com/office/drawing/2014/main" id="{CBD7E7A9-A6AD-40C7-8C30-F4A32C665618}"/>
                </a:ext>
              </a:extLst>
            </p:cNvPr>
            <p:cNvSpPr txBox="1"/>
            <p:nvPr/>
          </p:nvSpPr>
          <p:spPr>
            <a:xfrm>
              <a:off x="385859" y="4847249"/>
              <a:ext cx="11114068" cy="461665"/>
            </a:xfrm>
            <a:prstGeom prst="rect">
              <a:avLst/>
            </a:prstGeom>
          </p:spPr>
          <p:txBody>
            <a:bodyPr wrap="square" rtlCol="0">
              <a:spAutoFit/>
            </a:bodyPr>
            <a:lstStyle/>
            <a:p>
              <a:r>
                <a:rPr lang="en-US" altLang="zh-CN" sz="2400"/>
                <a:t>Q2. How to use the context to infer the original intents?</a:t>
              </a:r>
            </a:p>
          </p:txBody>
        </p:sp>
        <p:pic>
          <p:nvPicPr>
            <p:cNvPr id="23" name="图片 22">
              <a:extLst>
                <a:ext uri="{FF2B5EF4-FFF2-40B4-BE49-F238E27FC236}">
                  <a16:creationId xmlns:a16="http://schemas.microsoft.com/office/drawing/2014/main" id="{3A89EC81-97CD-7EFD-FD95-F7A90468CA42}"/>
                </a:ext>
              </a:extLst>
            </p:cNvPr>
            <p:cNvPicPr>
              <a:picLocks noChangeAspect="1"/>
            </p:cNvPicPr>
            <p:nvPr/>
          </p:nvPicPr>
          <p:blipFill>
            <a:blip r:embed="rId3"/>
            <a:stretch>
              <a:fillRect/>
            </a:stretch>
          </p:blipFill>
          <p:spPr>
            <a:xfrm>
              <a:off x="3903358" y="5345742"/>
              <a:ext cx="3639096" cy="690968"/>
            </a:xfrm>
            <a:prstGeom prst="rect">
              <a:avLst/>
            </a:prstGeom>
          </p:spPr>
        </p:pic>
        <p:grpSp>
          <p:nvGrpSpPr>
            <p:cNvPr id="27" name="组合 26">
              <a:extLst>
                <a:ext uri="{FF2B5EF4-FFF2-40B4-BE49-F238E27FC236}">
                  <a16:creationId xmlns:a16="http://schemas.microsoft.com/office/drawing/2014/main" id="{B366A4A4-47AB-60E9-6A10-49E06CC1F978}"/>
                </a:ext>
              </a:extLst>
            </p:cNvPr>
            <p:cNvGrpSpPr/>
            <p:nvPr/>
          </p:nvGrpSpPr>
          <p:grpSpPr>
            <a:xfrm>
              <a:off x="880026" y="6110364"/>
              <a:ext cx="10469380" cy="610813"/>
              <a:chOff x="472940" y="6097645"/>
              <a:chExt cx="10469380" cy="610813"/>
            </a:xfrm>
          </p:grpSpPr>
          <p:sp>
            <p:nvSpPr>
              <p:cNvPr id="25" name="Text 4">
                <a:extLst>
                  <a:ext uri="{FF2B5EF4-FFF2-40B4-BE49-F238E27FC236}">
                    <a16:creationId xmlns:a16="http://schemas.microsoft.com/office/drawing/2014/main" id="{79F3A55A-E882-FAA3-CEEA-D574DEDEC270}"/>
                  </a:ext>
                </a:extLst>
              </p:cNvPr>
              <p:cNvSpPr/>
              <p:nvPr/>
            </p:nvSpPr>
            <p:spPr>
              <a:xfrm>
                <a:off x="472940" y="6097646"/>
                <a:ext cx="4846320" cy="610812"/>
              </a:xfrm>
              <a:prstGeom prst="roundRect">
                <a:avLst>
                  <a:gd name="adj" fmla="val 10000"/>
                </a:avLst>
              </a:prstGeom>
              <a:solidFill>
                <a:srgbClr val="EAF2F8"/>
              </a:solidFill>
              <a:ln w="12700">
                <a:solidFill>
                  <a:srgbClr val="2E75B6"/>
                </a:solidFill>
              </a:ln>
            </p:spPr>
            <p:txBody>
              <a:bodyPr wrap="square" lIns="762" tIns="762" rIns="762" bIns="762" rtlCol="0" anchor="ctr">
                <a:normAutofit/>
              </a:bodyPr>
              <a:lstStyle/>
              <a:p>
                <a:pPr marL="0" indent="0" algn="ctr">
                  <a:buNone/>
                </a:pPr>
                <a:r>
                  <a:rPr lang="en-US" b="1">
                    <a:solidFill>
                      <a:srgbClr val="202020"/>
                    </a:solidFill>
                    <a:latin typeface="Arial"/>
                    <a:ea typeface="Arial" pitchFamily="34" charset="-122"/>
                    <a:cs typeface="Arial"/>
                  </a:rPr>
                  <a:t>Likelihood:</a:t>
                </a:r>
                <a:r>
                  <a:rPr lang="en-US"/>
                  <a:t> </a:t>
                </a:r>
                <a:r>
                  <a:rPr lang="en-US" b="1">
                    <a:solidFill>
                      <a:srgbClr val="202020"/>
                    </a:solidFill>
                    <a:latin typeface="Arial"/>
                    <a:ea typeface="Arial" pitchFamily="34" charset="-122"/>
                    <a:cs typeface="Arial"/>
                  </a:rPr>
                  <a:t>Does the proposed intent explain the observed network state?</a:t>
                </a:r>
                <a:endParaRPr lang="en-US">
                  <a:latin typeface="Arial"/>
                  <a:cs typeface="Arial"/>
                </a:endParaRPr>
              </a:p>
            </p:txBody>
          </p:sp>
          <p:sp>
            <p:nvSpPr>
              <p:cNvPr id="26" name="Text 5">
                <a:extLst>
                  <a:ext uri="{FF2B5EF4-FFF2-40B4-BE49-F238E27FC236}">
                    <a16:creationId xmlns:a16="http://schemas.microsoft.com/office/drawing/2014/main" id="{BB97724E-DCBE-63D0-6619-A447D00874A1}"/>
                  </a:ext>
                </a:extLst>
              </p:cNvPr>
              <p:cNvSpPr/>
              <p:nvPr/>
            </p:nvSpPr>
            <p:spPr>
              <a:xfrm>
                <a:off x="6096000" y="6097645"/>
                <a:ext cx="4846320" cy="610813"/>
              </a:xfrm>
              <a:prstGeom prst="roundRect">
                <a:avLst>
                  <a:gd name="adj" fmla="val 10000"/>
                </a:avLst>
              </a:prstGeom>
              <a:solidFill>
                <a:srgbClr val="F4EEF5"/>
              </a:solidFill>
              <a:ln w="12700">
                <a:solidFill>
                  <a:srgbClr val="7F2182"/>
                </a:solidFill>
              </a:ln>
            </p:spPr>
            <p:txBody>
              <a:bodyPr wrap="square" lIns="762" tIns="762" rIns="762" bIns="762" rtlCol="0" anchor="ctr">
                <a:normAutofit/>
              </a:bodyPr>
              <a:lstStyle/>
              <a:p>
                <a:pPr marL="0" indent="0" algn="ctr">
                  <a:buNone/>
                </a:pPr>
                <a:r>
                  <a:rPr lang="en-US" b="1">
                    <a:solidFill>
                      <a:srgbClr val="202020"/>
                    </a:solidFill>
                    <a:latin typeface="Arial"/>
                    <a:ea typeface="Arial" pitchFamily="34" charset="-122"/>
                    <a:cs typeface="Arial"/>
                  </a:rPr>
                  <a:t>Prior:</a:t>
                </a:r>
                <a:r>
                  <a:rPr lang="en-US"/>
                  <a:t> </a:t>
                </a:r>
                <a:r>
                  <a:rPr lang="en-US" b="1">
                    <a:solidFill>
                      <a:srgbClr val="202020"/>
                    </a:solidFill>
                    <a:latin typeface="Arial"/>
                    <a:ea typeface="Arial" pitchFamily="34" charset="-122"/>
                    <a:cs typeface="Arial"/>
                  </a:rPr>
                  <a:t>Does the intent align with semantic, structural, and historical evidence?</a:t>
                </a:r>
                <a:endParaRPr lang="en-US">
                  <a:latin typeface="Arial"/>
                  <a:cs typeface="Arial"/>
                </a:endParaRPr>
              </a:p>
            </p:txBody>
          </p:sp>
        </p:grpSp>
      </p:grpSp>
      <p:sp>
        <p:nvSpPr>
          <p:cNvPr id="2" name="文本框 1">
            <a:extLst>
              <a:ext uri="{FF2B5EF4-FFF2-40B4-BE49-F238E27FC236}">
                <a16:creationId xmlns:a16="http://schemas.microsoft.com/office/drawing/2014/main" id="{9CA94B6E-80A2-CEE6-39A7-AACA88351722}"/>
              </a:ext>
            </a:extLst>
          </p:cNvPr>
          <p:cNvSpPr txBox="1"/>
          <p:nvPr/>
        </p:nvSpPr>
        <p:spPr>
          <a:xfrm>
            <a:off x="400078" y="1914471"/>
            <a:ext cx="11099849" cy="400110"/>
          </a:xfrm>
          <a:prstGeom prst="rect">
            <a:avLst/>
          </a:prstGeom>
          <a:solidFill>
            <a:schemeClr val="bg2"/>
          </a:solidFill>
        </p:spPr>
        <p:txBody>
          <a:bodyPr wrap="square" rtlCol="0">
            <a:spAutoFit/>
          </a:bodyPr>
          <a:lstStyle/>
          <a:p>
            <a:pPr algn="l"/>
            <a:r>
              <a:rPr kumimoji="1" lang="en-US" altLang="zh-CN" sz="2000"/>
              <a:t>“Why 10.1.1.0/24 cannot reach 10.2.2.10:5432? What’s the original intent?”</a:t>
            </a:r>
            <a:endParaRPr kumimoji="1" lang="zh-CN" altLang="en-US" sz="2000"/>
          </a:p>
        </p:txBody>
      </p:sp>
    </p:spTree>
    <p:extLst>
      <p:ext uri="{BB962C8B-B14F-4D97-AF65-F5344CB8AC3E}">
        <p14:creationId xmlns:p14="http://schemas.microsoft.com/office/powerpoint/2010/main" val="20153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CC4C-6824-C14B-0DE6-7F9EF244D7C9}"/>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EC0361D-F2CB-A9EA-E74A-FE27E004917C}"/>
              </a:ext>
            </a:extLst>
          </p:cNvPr>
          <p:cNvSpPr>
            <a:spLocks noGrp="1"/>
          </p:cNvSpPr>
          <p:nvPr>
            <p:ph type="sldNum" sz="quarter" idx="16"/>
          </p:nvPr>
        </p:nvSpPr>
        <p:spPr/>
        <p:txBody>
          <a:bodyPr/>
          <a:lstStyle/>
          <a:p>
            <a:fld id="{7EB81B2B-FE88-CD45-B1AD-F9ACA635D2C8}" type="slidenum">
              <a:rPr lang="en-US" smtClean="0"/>
              <a:pPr/>
              <a:t>7</a:t>
            </a:fld>
            <a:endParaRPr lang="en-US"/>
          </a:p>
        </p:txBody>
      </p:sp>
      <p:sp>
        <p:nvSpPr>
          <p:cNvPr id="4" name="标题 3">
            <a:extLst>
              <a:ext uri="{FF2B5EF4-FFF2-40B4-BE49-F238E27FC236}">
                <a16:creationId xmlns:a16="http://schemas.microsoft.com/office/drawing/2014/main" id="{FDB22037-EACA-E6A7-BDB8-F9B562C934BA}"/>
              </a:ext>
            </a:extLst>
          </p:cNvPr>
          <p:cNvSpPr>
            <a:spLocks noGrp="1"/>
          </p:cNvSpPr>
          <p:nvPr>
            <p:ph type="title"/>
          </p:nvPr>
        </p:nvSpPr>
        <p:spPr>
          <a:xfrm>
            <a:off x="300932" y="136823"/>
            <a:ext cx="11627569" cy="713556"/>
          </a:xfrm>
        </p:spPr>
        <p:txBody>
          <a:bodyPr/>
          <a:lstStyle/>
          <a:p>
            <a:r>
              <a:rPr lang="en-US" altLang="zh-CN" sz="3600"/>
              <a:t>Matt Architecture</a:t>
            </a:r>
            <a:endParaRPr kumimoji="1" lang="zh-CN" altLang="en-US" sz="3600"/>
          </a:p>
        </p:txBody>
      </p:sp>
      <p:pic>
        <p:nvPicPr>
          <p:cNvPr id="5" name="图片 4">
            <a:extLst>
              <a:ext uri="{FF2B5EF4-FFF2-40B4-BE49-F238E27FC236}">
                <a16:creationId xmlns:a16="http://schemas.microsoft.com/office/drawing/2014/main" id="{3CF25B38-27AA-DB4C-A142-F1114C1B3566}"/>
              </a:ext>
            </a:extLst>
          </p:cNvPr>
          <p:cNvPicPr>
            <a:picLocks noChangeAspect="1"/>
          </p:cNvPicPr>
          <p:nvPr/>
        </p:nvPicPr>
        <p:blipFill>
          <a:blip r:embed="rId3"/>
          <a:stretch>
            <a:fillRect/>
          </a:stretch>
        </p:blipFill>
        <p:spPr>
          <a:xfrm>
            <a:off x="300932" y="969860"/>
            <a:ext cx="7772400" cy="5516586"/>
          </a:xfrm>
          <a:prstGeom prst="rect">
            <a:avLst/>
          </a:prstGeom>
        </p:spPr>
      </p:pic>
      <p:sp>
        <p:nvSpPr>
          <p:cNvPr id="10" name="文本占位符 4">
            <a:extLst>
              <a:ext uri="{FF2B5EF4-FFF2-40B4-BE49-F238E27FC236}">
                <a16:creationId xmlns:a16="http://schemas.microsoft.com/office/drawing/2014/main" id="{97AB035F-DBAB-12FB-C002-CED4501A762D}"/>
              </a:ext>
            </a:extLst>
          </p:cNvPr>
          <p:cNvSpPr>
            <a:spLocks noGrp="1"/>
          </p:cNvSpPr>
          <p:nvPr>
            <p:ph type="body" sz="half" idx="2"/>
          </p:nvPr>
        </p:nvSpPr>
        <p:spPr>
          <a:xfrm>
            <a:off x="8207828" y="1219696"/>
            <a:ext cx="3824516" cy="5136654"/>
          </a:xfrm>
        </p:spPr>
        <p:txBody>
          <a:bodyPr>
            <a:normAutofit/>
          </a:bodyPr>
          <a:lstStyle/>
          <a:p>
            <a:r>
              <a:rPr lang="en-US" altLang="zh-CN" sz="2400"/>
              <a:t>Some</a:t>
            </a:r>
            <a:r>
              <a:rPr lang="zh-CN" altLang="en-US" sz="2400"/>
              <a:t> </a:t>
            </a:r>
            <a:r>
              <a:rPr lang="en-US" altLang="zh-CN" sz="2400"/>
              <a:t>design choices:</a:t>
            </a:r>
          </a:p>
          <a:p>
            <a:pPr marL="342900" indent="-342900">
              <a:buFont typeface="Arial" panose="020B0604020202020204" pitchFamily="34" charset="0"/>
              <a:buChar char="•"/>
            </a:pPr>
            <a:r>
              <a:rPr lang="en-US" altLang="zh-CN" sz="2000">
                <a:solidFill>
                  <a:schemeClr val="accent1"/>
                </a:solidFill>
              </a:rPr>
              <a:t>Bounded task</a:t>
            </a:r>
            <a:r>
              <a:rPr lang="en-US" altLang="zh-CN" sz="2000"/>
              <a:t>: explain a queried state, not reconstruct all policies.</a:t>
            </a:r>
          </a:p>
          <a:p>
            <a:pPr marL="342900" indent="-342900">
              <a:buFont typeface="Arial" panose="020B0604020202020204" pitchFamily="34" charset="0"/>
              <a:buChar char="•"/>
            </a:pPr>
            <a:r>
              <a:rPr lang="en-US" altLang="zh-CN" sz="2000">
                <a:solidFill>
                  <a:schemeClr val="accent1"/>
                </a:solidFill>
              </a:rPr>
              <a:t>Hard grounding</a:t>
            </a:r>
            <a:r>
              <a:rPr lang="en-US" altLang="zh-CN" sz="2000"/>
              <a:t>: verification identifies behavior and contributing lines.</a:t>
            </a:r>
          </a:p>
          <a:p>
            <a:pPr marL="342900" indent="-342900">
              <a:buFont typeface="Arial" panose="020B0604020202020204" pitchFamily="34" charset="0"/>
              <a:buChar char="•"/>
            </a:pPr>
            <a:r>
              <a:rPr lang="en-US" altLang="zh-CN" sz="2000">
                <a:solidFill>
                  <a:schemeClr val="accent1"/>
                </a:solidFill>
              </a:rPr>
              <a:t>Soft evidence</a:t>
            </a:r>
            <a:r>
              <a:rPr lang="en-US" altLang="zh-CN" sz="2000"/>
              <a:t>: semantics / provenance / history act as priors.</a:t>
            </a:r>
          </a:p>
          <a:p>
            <a:pPr marL="342900" indent="-342900">
              <a:buFont typeface="Arial" panose="020B0604020202020204" pitchFamily="34" charset="0"/>
              <a:buChar char="•"/>
            </a:pPr>
            <a:r>
              <a:rPr lang="en-US" altLang="zh-CN" sz="2000">
                <a:solidFill>
                  <a:schemeClr val="accent1"/>
                </a:solidFill>
              </a:rPr>
              <a:t>Progressive refinement</a:t>
            </a:r>
            <a:r>
              <a:rPr lang="en-US" altLang="zh-CN" sz="2000"/>
              <a:t>: generate broad semantic candidates, then prune by structural and temporal support.</a:t>
            </a:r>
            <a:endParaRPr kumimoji="1" lang="en-US" altLang="zh-CN" sz="2200"/>
          </a:p>
        </p:txBody>
      </p:sp>
    </p:spTree>
    <p:extLst>
      <p:ext uri="{BB962C8B-B14F-4D97-AF65-F5344CB8AC3E}">
        <p14:creationId xmlns:p14="http://schemas.microsoft.com/office/powerpoint/2010/main" val="400271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1DC1C-7517-F374-3031-9907BA77DD92}"/>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6631541C-F3E3-A274-1632-4A9E8B365976}"/>
              </a:ext>
            </a:extLst>
          </p:cNvPr>
          <p:cNvSpPr>
            <a:spLocks noGrp="1"/>
          </p:cNvSpPr>
          <p:nvPr>
            <p:ph type="sldNum" sz="quarter" idx="16"/>
          </p:nvPr>
        </p:nvSpPr>
        <p:spPr/>
        <p:txBody>
          <a:bodyPr/>
          <a:lstStyle/>
          <a:p>
            <a:fld id="{7EB81B2B-FE88-CD45-B1AD-F9ACA635D2C8}" type="slidenum">
              <a:rPr lang="en-US" smtClean="0"/>
              <a:pPr/>
              <a:t>8</a:t>
            </a:fld>
            <a:endParaRPr lang="en-US"/>
          </a:p>
        </p:txBody>
      </p:sp>
      <p:sp>
        <p:nvSpPr>
          <p:cNvPr id="4" name="标题 3">
            <a:extLst>
              <a:ext uri="{FF2B5EF4-FFF2-40B4-BE49-F238E27FC236}">
                <a16:creationId xmlns:a16="http://schemas.microsoft.com/office/drawing/2014/main" id="{B64094A0-5220-6D61-AEC5-9CA2E12AC08B}"/>
              </a:ext>
            </a:extLst>
          </p:cNvPr>
          <p:cNvSpPr>
            <a:spLocks noGrp="1"/>
          </p:cNvSpPr>
          <p:nvPr>
            <p:ph type="title"/>
          </p:nvPr>
        </p:nvSpPr>
        <p:spPr>
          <a:xfrm>
            <a:off x="300932" y="136823"/>
            <a:ext cx="11627569" cy="713556"/>
          </a:xfrm>
        </p:spPr>
        <p:txBody>
          <a:bodyPr/>
          <a:lstStyle/>
          <a:p>
            <a:r>
              <a:rPr lang="en-US" altLang="zh-CN" sz="3600"/>
              <a:t>Design 1: Semantic Abstraction</a:t>
            </a:r>
            <a:endParaRPr kumimoji="1" lang="zh-CN" altLang="en-US" sz="3600"/>
          </a:p>
        </p:txBody>
      </p:sp>
      <p:sp>
        <p:nvSpPr>
          <p:cNvPr id="10" name="文本占位符 4">
            <a:extLst>
              <a:ext uri="{FF2B5EF4-FFF2-40B4-BE49-F238E27FC236}">
                <a16:creationId xmlns:a16="http://schemas.microsoft.com/office/drawing/2014/main" id="{1C79BFA6-F457-88D5-7A14-B7D3A78A386B}"/>
              </a:ext>
            </a:extLst>
          </p:cNvPr>
          <p:cNvSpPr>
            <a:spLocks noGrp="1"/>
          </p:cNvSpPr>
          <p:nvPr>
            <p:ph type="body" sz="half" idx="2"/>
          </p:nvPr>
        </p:nvSpPr>
        <p:spPr>
          <a:xfrm>
            <a:off x="300932" y="1051864"/>
            <a:ext cx="11821887" cy="2343561"/>
          </a:xfrm>
        </p:spPr>
        <p:txBody>
          <a:bodyPr>
            <a:normAutofit/>
          </a:bodyPr>
          <a:lstStyle/>
          <a:p>
            <a:pPr marL="342900" indent="-342900">
              <a:buFont typeface="Arial" panose="020B0604020202020204" pitchFamily="34" charset="0"/>
              <a:buChar char="•"/>
            </a:pPr>
            <a:r>
              <a:rPr lang="en-US" altLang="zh-CN" sz="2200" b="1" i="1">
                <a:solidFill>
                  <a:schemeClr val="accent1"/>
                </a:solidFill>
              </a:rPr>
              <a:t>Challenge</a:t>
            </a:r>
            <a:r>
              <a:rPr lang="en-US" altLang="zh-CN" sz="2200"/>
              <a:t>: one IP sits at many levels of many hierarchies.</a:t>
            </a:r>
          </a:p>
        </p:txBody>
      </p:sp>
      <p:pic>
        <p:nvPicPr>
          <p:cNvPr id="2" name="图片 1" descr="已生成图片：IPAM数据与候选选择图解">
            <a:extLst>
              <a:ext uri="{FF2B5EF4-FFF2-40B4-BE49-F238E27FC236}">
                <a16:creationId xmlns:a16="http://schemas.microsoft.com/office/drawing/2014/main" id="{B9DD9159-4329-3151-205A-228988BBA91C}"/>
              </a:ext>
            </a:extLst>
          </p:cNvPr>
          <p:cNvPicPr>
            <a:picLocks noChangeAspect="1"/>
          </p:cNvPicPr>
          <p:nvPr/>
        </p:nvPicPr>
        <p:blipFill>
          <a:blip r:embed="rId3"/>
          <a:srcRect r="46984"/>
          <a:stretch>
            <a:fillRect/>
          </a:stretch>
        </p:blipFill>
        <p:spPr>
          <a:xfrm>
            <a:off x="919288" y="1552686"/>
            <a:ext cx="4594271" cy="3836177"/>
          </a:xfrm>
          <a:prstGeom prst="rect">
            <a:avLst/>
          </a:prstGeom>
        </p:spPr>
      </p:pic>
      <p:sp>
        <p:nvSpPr>
          <p:cNvPr id="5" name="Text 4">
            <a:extLst>
              <a:ext uri="{FF2B5EF4-FFF2-40B4-BE49-F238E27FC236}">
                <a16:creationId xmlns:a16="http://schemas.microsoft.com/office/drawing/2014/main" id="{0C53BB7D-2957-1867-BDF5-207B41842E22}"/>
              </a:ext>
            </a:extLst>
          </p:cNvPr>
          <p:cNvSpPr/>
          <p:nvPr/>
        </p:nvSpPr>
        <p:spPr>
          <a:xfrm>
            <a:off x="516712" y="5590348"/>
            <a:ext cx="5399424" cy="766002"/>
          </a:xfrm>
          <a:prstGeom prst="roundRect">
            <a:avLst>
              <a:gd name="adj" fmla="val 10000"/>
            </a:avLst>
          </a:prstGeom>
          <a:solidFill>
            <a:srgbClr val="EAF2F8"/>
          </a:solidFill>
          <a:ln w="12700">
            <a:solidFill>
              <a:srgbClr val="2E75B6"/>
            </a:solidFill>
          </a:ln>
        </p:spPr>
        <p:txBody>
          <a:bodyPr wrap="square" lIns="72000" tIns="762" rIns="72000" bIns="762" rtlCol="0" anchor="ctr">
            <a:normAutofit/>
          </a:bodyPr>
          <a:lstStyle/>
          <a:p>
            <a:pPr>
              <a:lnSpc>
                <a:spcPct val="110000"/>
              </a:lnSpc>
            </a:pPr>
            <a:r>
              <a:rPr lang="en-US" altLang="zh-CN" sz="1600" b="1" i="1">
                <a:solidFill>
                  <a:schemeClr val="accent1"/>
                </a:solidFill>
              </a:rPr>
              <a:t>Semantic Context Forest (SCF): </a:t>
            </a:r>
            <a:r>
              <a:rPr lang="en-US" altLang="zh-CN" sz="1600"/>
              <a:t>prefix and metadata hierarchies built from the IPAM table.</a:t>
            </a:r>
            <a:endParaRPr lang="zh-CN" altLang="en-US" sz="1600"/>
          </a:p>
        </p:txBody>
      </p:sp>
      <p:sp>
        <p:nvSpPr>
          <p:cNvPr id="6" name="Text 5">
            <a:extLst>
              <a:ext uri="{FF2B5EF4-FFF2-40B4-BE49-F238E27FC236}">
                <a16:creationId xmlns:a16="http://schemas.microsoft.com/office/drawing/2014/main" id="{A00F806C-5439-0464-C7DF-2534911908FB}"/>
              </a:ext>
            </a:extLst>
          </p:cNvPr>
          <p:cNvSpPr/>
          <p:nvPr/>
        </p:nvSpPr>
        <p:spPr>
          <a:xfrm>
            <a:off x="6167152" y="5590348"/>
            <a:ext cx="5753148" cy="766002"/>
          </a:xfrm>
          <a:prstGeom prst="roundRect">
            <a:avLst>
              <a:gd name="adj" fmla="val 10000"/>
            </a:avLst>
          </a:prstGeom>
          <a:solidFill>
            <a:srgbClr val="F4EEF5"/>
          </a:solidFill>
          <a:ln w="12700">
            <a:solidFill>
              <a:srgbClr val="7F2182"/>
            </a:solidFill>
          </a:ln>
        </p:spPr>
        <p:txBody>
          <a:bodyPr wrap="square" lIns="72000" tIns="762" rIns="72000" bIns="762" rtlCol="0" anchor="ctr">
            <a:normAutofit/>
          </a:bodyPr>
          <a:lstStyle/>
          <a:p>
            <a:pPr>
              <a:lnSpc>
                <a:spcPct val="110000"/>
              </a:lnSpc>
            </a:pPr>
            <a:r>
              <a:rPr lang="en-US" altLang="zh-CN" sz="1600" b="1" i="1">
                <a:solidFill>
                  <a:schemeClr val="accent1"/>
                </a:solidFill>
              </a:rPr>
              <a:t>Candidate generation: </a:t>
            </a:r>
            <a:r>
              <a:rPr lang="en-US" altLang="zh-CN" sz="1600"/>
              <a:t>enumerate abstractions across levels and dimensions, keeping those whose lifted state still holds.</a:t>
            </a:r>
            <a:endParaRPr kumimoji="1" lang="en-US" altLang="zh-CN"/>
          </a:p>
        </p:txBody>
      </p:sp>
      <p:pic>
        <p:nvPicPr>
          <p:cNvPr id="7" name="图片 6" descr="已生成图片：IPAM数据与候选选择图解">
            <a:extLst>
              <a:ext uri="{FF2B5EF4-FFF2-40B4-BE49-F238E27FC236}">
                <a16:creationId xmlns:a16="http://schemas.microsoft.com/office/drawing/2014/main" id="{8CE21678-74D4-2C65-60E9-DE1CC4AFC68C}"/>
              </a:ext>
            </a:extLst>
          </p:cNvPr>
          <p:cNvPicPr>
            <a:picLocks noChangeAspect="1"/>
          </p:cNvPicPr>
          <p:nvPr/>
        </p:nvPicPr>
        <p:blipFill>
          <a:blip r:embed="rId3"/>
          <a:srcRect l="53294"/>
          <a:stretch>
            <a:fillRect/>
          </a:stretch>
        </p:blipFill>
        <p:spPr>
          <a:xfrm>
            <a:off x="7161560" y="1552686"/>
            <a:ext cx="4047483" cy="3836177"/>
          </a:xfrm>
          <a:prstGeom prst="rect">
            <a:avLst/>
          </a:prstGeom>
        </p:spPr>
      </p:pic>
    </p:spTree>
    <p:extLst>
      <p:ext uri="{BB962C8B-B14F-4D97-AF65-F5344CB8AC3E}">
        <p14:creationId xmlns:p14="http://schemas.microsoft.com/office/powerpoint/2010/main" val="2620848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E975D-0B19-5A80-0CD1-452F47D3FB90}"/>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54C65F76-F970-E2D9-F113-61742D2973BC}"/>
              </a:ext>
            </a:extLst>
          </p:cNvPr>
          <p:cNvSpPr>
            <a:spLocks noGrp="1"/>
          </p:cNvSpPr>
          <p:nvPr>
            <p:ph type="sldNum" sz="quarter" idx="16"/>
          </p:nvPr>
        </p:nvSpPr>
        <p:spPr/>
        <p:txBody>
          <a:bodyPr/>
          <a:lstStyle/>
          <a:p>
            <a:fld id="{7EB81B2B-FE88-CD45-B1AD-F9ACA635D2C8}" type="slidenum">
              <a:rPr lang="en-US" smtClean="0"/>
              <a:pPr/>
              <a:t>9</a:t>
            </a:fld>
            <a:endParaRPr lang="en-US"/>
          </a:p>
        </p:txBody>
      </p:sp>
      <p:sp>
        <p:nvSpPr>
          <p:cNvPr id="4" name="标题 3">
            <a:extLst>
              <a:ext uri="{FF2B5EF4-FFF2-40B4-BE49-F238E27FC236}">
                <a16:creationId xmlns:a16="http://schemas.microsoft.com/office/drawing/2014/main" id="{0143C3D6-B812-535A-4F89-7F0A94B9EC9C}"/>
              </a:ext>
            </a:extLst>
          </p:cNvPr>
          <p:cNvSpPr>
            <a:spLocks noGrp="1"/>
          </p:cNvSpPr>
          <p:nvPr>
            <p:ph type="title"/>
          </p:nvPr>
        </p:nvSpPr>
        <p:spPr>
          <a:xfrm>
            <a:off x="300932" y="136823"/>
            <a:ext cx="11627569" cy="713556"/>
          </a:xfrm>
        </p:spPr>
        <p:txBody>
          <a:bodyPr/>
          <a:lstStyle/>
          <a:p>
            <a:r>
              <a:rPr lang="en-US" altLang="zh-CN" sz="3600"/>
              <a:t>Design 2: Provenance Filtering </a:t>
            </a:r>
            <a:endParaRPr kumimoji="1" lang="zh-CN" altLang="en-US" sz="3600"/>
          </a:p>
        </p:txBody>
      </p:sp>
      <p:sp>
        <p:nvSpPr>
          <p:cNvPr id="10" name="文本占位符 4">
            <a:extLst>
              <a:ext uri="{FF2B5EF4-FFF2-40B4-BE49-F238E27FC236}">
                <a16:creationId xmlns:a16="http://schemas.microsoft.com/office/drawing/2014/main" id="{DE4790CE-BF7A-09F3-E574-43D9CEBBC4DC}"/>
              </a:ext>
            </a:extLst>
          </p:cNvPr>
          <p:cNvSpPr>
            <a:spLocks noGrp="1"/>
          </p:cNvSpPr>
          <p:nvPr>
            <p:ph type="body" sz="half" idx="2"/>
          </p:nvPr>
        </p:nvSpPr>
        <p:spPr>
          <a:xfrm>
            <a:off x="300932" y="1080841"/>
            <a:ext cx="11821887" cy="2343561"/>
          </a:xfrm>
        </p:spPr>
        <p:txBody>
          <a:bodyPr>
            <a:normAutofit/>
          </a:bodyPr>
          <a:lstStyle/>
          <a:p>
            <a:pPr marL="342900" indent="-342900">
              <a:buFont typeface="Arial" panose="020B0604020202020204" pitchFamily="34" charset="0"/>
              <a:buChar char="•"/>
            </a:pPr>
            <a:r>
              <a:rPr lang="en-US" altLang="zh-CN" sz="2200" b="1" i="1">
                <a:solidFill>
                  <a:schemeClr val="accent1"/>
                </a:solidFill>
              </a:rPr>
              <a:t>Challenge</a:t>
            </a:r>
            <a:r>
              <a:rPr lang="en-US" altLang="zh-CN" sz="2200"/>
              <a:t>: business-similar flows can be unrelated in the config.</a:t>
            </a:r>
          </a:p>
        </p:txBody>
      </p:sp>
      <mc:AlternateContent xmlns:mc="http://schemas.openxmlformats.org/markup-compatibility/2006">
        <mc:Choice xmlns:a14="http://schemas.microsoft.com/office/drawing/2010/main" Requires="a14">
          <p:sp>
            <p:nvSpPr>
              <p:cNvPr id="8" name="文本框 7">
                <a:extLst>
                  <a:ext uri="{FF2B5EF4-FFF2-40B4-BE49-F238E27FC236}">
                    <a16:creationId xmlns:a16="http://schemas.microsoft.com/office/drawing/2014/main" id="{B13C0E52-744B-AA2C-0E70-CEC045CC6053}"/>
                  </a:ext>
                </a:extLst>
              </p:cNvPr>
              <p:cNvSpPr txBox="1"/>
              <p:nvPr/>
            </p:nvSpPr>
            <p:spPr>
              <a:xfrm>
                <a:off x="777086" y="1731520"/>
                <a:ext cx="4881929" cy="18258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10000"/>
                  </a:lnSpc>
                </a:pPr>
                <a:r>
                  <a:rPr lang="en-US" altLang="zh-CN" b="1"/>
                  <a:t>Reverse tracing:</a:t>
                </a:r>
                <a:endParaRPr lang="en-US" altLang="zh-CN"/>
              </a:p>
              <a:p>
                <a:pPr>
                  <a:lnSpc>
                    <a:spcPct val="110000"/>
                  </a:lnSpc>
                </a:pPr>
                <a14:m>
                  <m:oMathPara xmlns:m="http://schemas.openxmlformats.org/officeDocument/2006/math">
                    <m:oMathParaPr>
                      <m:jc m:val="centerGroup"/>
                    </m:oMathParaPr>
                    <m:oMath xmlns:m="http://schemas.openxmlformats.org/officeDocument/2006/math">
                      <m:sSub>
                        <m:sSubPr>
                          <m:ctrlPr>
                            <a:rPr lang="ar-AE" altLang="zh-CN" i="1">
                              <a:latin typeface="Cambria Math" panose="02040503050406030204" pitchFamily="18" charset="0"/>
                            </a:rPr>
                          </m:ctrlPr>
                        </m:sSubPr>
                        <m:e>
                          <m:r>
                            <a:rPr lang="ar-AE" altLang="zh-CN">
                              <a:latin typeface="Cambria Math" panose="02040503050406030204" pitchFamily="18" charset="0"/>
                            </a:rPr>
                            <m:t>𝒞</m:t>
                          </m:r>
                        </m:e>
                        <m:sub>
                          <m:r>
                            <a:rPr lang="ar-AE" altLang="zh-CN" i="1">
                              <a:latin typeface="Cambria Math" panose="02040503050406030204" pitchFamily="18" charset="0"/>
                            </a:rPr>
                            <m:t>𝑓</m:t>
                          </m:r>
                        </m:sub>
                      </m:sSub>
                      <m:r>
                        <a:rPr lang="ar-AE" altLang="zh-CN">
                          <a:latin typeface="Cambria Math" panose="02040503050406030204" pitchFamily="18" charset="0"/>
                        </a:rPr>
                        <m:t>=</m:t>
                      </m:r>
                      <m:d>
                        <m:dPr>
                          <m:begChr m:val="{"/>
                          <m:endChr m:val="}"/>
                          <m:ctrlPr>
                            <a:rPr lang="ar-AE" altLang="zh-CN" i="1">
                              <a:latin typeface="Cambria Math" panose="02040503050406030204" pitchFamily="18" charset="0"/>
                            </a:rPr>
                          </m:ctrlPr>
                        </m:dPr>
                        <m:e>
                          <m:d>
                            <m:dPr>
                              <m:sepChr m:val=","/>
                              <m:ctrlPr>
                                <a:rPr lang="ar-AE" altLang="zh-CN" i="1">
                                  <a:latin typeface="Cambria Math" panose="02040503050406030204" pitchFamily="18" charset="0"/>
                                </a:rPr>
                              </m:ctrlPr>
                            </m:dPr>
                            <m:e>
                              <m:sSub>
                                <m:sSubPr>
                                  <m:ctrlPr>
                                    <a:rPr lang="ar-AE" altLang="zh-CN" i="1">
                                      <a:latin typeface="Cambria Math" panose="02040503050406030204" pitchFamily="18" charset="0"/>
                                    </a:rPr>
                                  </m:ctrlPr>
                                </m:sSubPr>
                                <m:e>
                                  <m:r>
                                    <a:rPr lang="ar-AE" altLang="zh-CN" i="1">
                                      <a:latin typeface="Cambria Math" panose="02040503050406030204" pitchFamily="18" charset="0"/>
                                    </a:rPr>
                                    <m:t>𝑑</m:t>
                                  </m:r>
                                </m:e>
                                <m:sub>
                                  <m:r>
                                    <a:rPr lang="ar-AE" altLang="zh-CN" i="1">
                                      <a:latin typeface="Cambria Math" panose="02040503050406030204" pitchFamily="18" charset="0"/>
                                    </a:rPr>
                                    <m:t>𝑖</m:t>
                                  </m:r>
                                </m:sub>
                              </m:sSub>
                            </m:e>
                            <m:e>
                              <m:sSub>
                                <m:sSubPr>
                                  <m:ctrlPr>
                                    <a:rPr lang="ar-AE" altLang="zh-CN" i="1">
                                      <a:latin typeface="Cambria Math" panose="02040503050406030204" pitchFamily="18" charset="0"/>
                                    </a:rPr>
                                  </m:ctrlPr>
                                </m:sSubPr>
                                <m:e>
                                  <m:r>
                                    <a:rPr lang="ar-AE" altLang="zh-CN" i="1">
                                      <a:latin typeface="Cambria Math" panose="02040503050406030204" pitchFamily="18" charset="0"/>
                                    </a:rPr>
                                    <m:t>𝑙</m:t>
                                  </m:r>
                                </m:e>
                                <m:sub>
                                  <m:r>
                                    <a:rPr lang="ar-AE" altLang="zh-CN" i="1">
                                      <a:latin typeface="Cambria Math" panose="02040503050406030204" pitchFamily="18" charset="0"/>
                                    </a:rPr>
                                    <m:t>𝑖</m:t>
                                  </m:r>
                                </m:sub>
                              </m:sSub>
                            </m:e>
                          </m:d>
                        </m:e>
                      </m:d>
                    </m:oMath>
                  </m:oMathPara>
                </a14:m>
                <a:endParaRPr lang="ar-AE" altLang="zh-CN"/>
              </a:p>
              <a:p>
                <a:pPr>
                  <a:lnSpc>
                    <a:spcPct val="110000"/>
                  </a:lnSpc>
                </a:pPr>
                <a:r>
                  <a:rPr lang="en-US" altLang="zh-CN"/>
                  <a:t>For each flow </a:t>
                </a:r>
                <a14:m>
                  <m:oMath xmlns:m="http://schemas.openxmlformats.org/officeDocument/2006/math">
                    <m:r>
                      <a:rPr lang="en-US" altLang="zh-CN" i="1">
                        <a:latin typeface="Cambria Math" panose="02040503050406030204" pitchFamily="18" charset="0"/>
                      </a:rPr>
                      <m:t>𝑓</m:t>
                    </m:r>
                    <m:r>
                      <a:rPr lang="en-US" altLang="zh-CN">
                        <a:latin typeface="Cambria Math" panose="02040503050406030204" pitchFamily="18" charset="0"/>
                      </a:rPr>
                      <m:t>∈</m:t>
                    </m:r>
                    <m:sSub>
                      <m:sSubPr>
                        <m:ctrlPr>
                          <a:rPr lang="ar-AE" altLang="zh-CN" i="1">
                            <a:latin typeface="Cambria Math" panose="02040503050406030204" pitchFamily="18" charset="0"/>
                          </a:rPr>
                        </m:ctrlPr>
                      </m:sSubPr>
                      <m:e>
                        <m:r>
                          <a:rPr lang="ar-AE" altLang="zh-CN" i="1">
                            <a:latin typeface="Cambria Math" panose="02040503050406030204" pitchFamily="18" charset="0"/>
                          </a:rPr>
                          <m:t>𝑆</m:t>
                        </m:r>
                      </m:e>
                      <m:sub>
                        <m:r>
                          <a:rPr lang="ar-AE" altLang="zh-CN" i="1">
                            <a:latin typeface="Cambria Math" panose="02040503050406030204" pitchFamily="18" charset="0"/>
                          </a:rPr>
                          <m:t>𝑄</m:t>
                        </m:r>
                      </m:sub>
                    </m:sSub>
                  </m:oMath>
                </a14:m>
                <a:r>
                  <a:rPr lang="ar-AE" altLang="zh-CN"/>
                  <a:t>, </a:t>
                </a:r>
                <a:r>
                  <a:rPr lang="en-US" altLang="zh-CN"/>
                  <a:t>use verification to collect config lines that contribute to the queried flow/behavior.</a:t>
                </a:r>
              </a:p>
              <a:p>
                <a:pPr>
                  <a:lnSpc>
                    <a:spcPct val="110000"/>
                  </a:lnSpc>
                </a:pPr>
                <a:endParaRPr lang="en-US" altLang="zh-CN" sz="1050"/>
              </a:p>
            </p:txBody>
          </p:sp>
        </mc:Choice>
        <mc:Fallback>
          <p:sp>
            <p:nvSpPr>
              <p:cNvPr id="8" name="文本框 7">
                <a:extLst>
                  <a:ext uri="{FF2B5EF4-FFF2-40B4-BE49-F238E27FC236}">
                    <a16:creationId xmlns:a16="http://schemas.microsoft.com/office/drawing/2014/main" id="{B13C0E52-744B-AA2C-0E70-CEC045CC6053}"/>
                  </a:ext>
                </a:extLst>
              </p:cNvPr>
              <p:cNvSpPr txBox="1">
                <a:spLocks noRot="1" noChangeAspect="1" noMove="1" noResize="1" noEditPoints="1" noAdjustHandles="1" noChangeArrowheads="1" noChangeShapeType="1" noTextEdit="1"/>
              </p:cNvSpPr>
              <p:nvPr/>
            </p:nvSpPr>
            <p:spPr>
              <a:xfrm>
                <a:off x="777086" y="1731520"/>
                <a:ext cx="4881929" cy="1825821"/>
              </a:xfrm>
              <a:prstGeom prst="rect">
                <a:avLst/>
              </a:prstGeom>
              <a:blipFill>
                <a:blip r:embed="rId3"/>
                <a:stretch>
                  <a:fillRect l="-872" t="-993" r="-21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20333243-A308-D184-B5A5-4A1166185A26}"/>
                  </a:ext>
                </a:extLst>
              </p:cNvPr>
              <p:cNvSpPr txBox="1"/>
              <p:nvPr/>
            </p:nvSpPr>
            <p:spPr>
              <a:xfrm>
                <a:off x="6744337" y="1727193"/>
                <a:ext cx="4881929" cy="1834477"/>
              </a:xfrm>
              <a:prstGeom prst="rect">
                <a:avLst/>
              </a:prstGeom>
              <a:noFill/>
              <a:ln w="12700">
                <a:solidFill>
                  <a:schemeClr val="accent1"/>
                </a:solidFill>
              </a:ln>
            </p:spPr>
            <p:txBody>
              <a:bodyPr wrap="square">
                <a:spAutoFit/>
              </a:bodyPr>
              <a:lstStyle/>
              <a:p>
                <a:pPr>
                  <a:lnSpc>
                    <a:spcPct val="110000"/>
                  </a:lnSpc>
                </a:pPr>
                <a:r>
                  <a:rPr lang="en-US" altLang="zh-CN" sz="1800" b="1"/>
                  <a:t>Structural affinity:</a:t>
                </a:r>
                <a:endParaRPr lang="en-US" altLang="zh-CN" sz="1800"/>
              </a:p>
              <a:p>
                <a:pPr>
                  <a:lnSpc>
                    <a:spcPct val="110000"/>
                  </a:lnSpc>
                </a:pPr>
                <a14:m>
                  <m:oMathPara xmlns:m="http://schemas.openxmlformats.org/officeDocument/2006/math">
                    <m:oMathParaPr>
                      <m:jc m:val="centerGroup"/>
                    </m:oMathParaPr>
                    <m:oMath xmlns:m="http://schemas.openxmlformats.org/officeDocument/2006/math">
                      <m:r>
                        <m:rPr>
                          <m:sty m:val="p"/>
                        </m:rPr>
                        <a:rPr lang="en-US" altLang="zh-CN" sz="1800">
                          <a:latin typeface="Cambria Math" panose="02040503050406030204" pitchFamily="18" charset="0"/>
                        </a:rPr>
                        <m:t>Aff</m:t>
                      </m:r>
                      <m:r>
                        <a:rPr lang="en-US" altLang="zh-CN" sz="1800">
                          <a:latin typeface="Cambria Math" panose="02040503050406030204" pitchFamily="18" charset="0"/>
                        </a:rPr>
                        <m:t>⁡</m:t>
                      </m:r>
                      <m:d>
                        <m:dPr>
                          <m:sepChr m:val=","/>
                          <m:ctrlPr>
                            <a:rPr lang="ar-AE" altLang="zh-CN" sz="1800" i="1">
                              <a:latin typeface="Cambria Math" panose="02040503050406030204" pitchFamily="18" charset="0"/>
                            </a:rPr>
                          </m:ctrlPr>
                        </m:dPr>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𝑙</m:t>
                              </m:r>
                            </m:e>
                            <m:sub>
                              <m:r>
                                <a:rPr lang="ar-AE" altLang="zh-CN" sz="1800" i="1">
                                  <a:latin typeface="Cambria Math" panose="02040503050406030204" pitchFamily="18" charset="0"/>
                                </a:rPr>
                                <m:t>𝑖</m:t>
                              </m:r>
                            </m:sub>
                          </m:sSub>
                        </m:e>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𝑙</m:t>
                              </m:r>
                            </m:e>
                            <m:sub>
                              <m:r>
                                <a:rPr lang="ar-AE" altLang="zh-CN" sz="1800" i="1">
                                  <a:latin typeface="Cambria Math" panose="02040503050406030204" pitchFamily="18" charset="0"/>
                                </a:rPr>
                                <m:t>𝑗</m:t>
                              </m:r>
                            </m:sub>
                          </m:sSub>
                        </m:e>
                      </m:d>
                      <m:r>
                        <a:rPr lang="ar-AE" altLang="zh-CN" sz="1800">
                          <a:latin typeface="Cambria Math" panose="02040503050406030204" pitchFamily="18" charset="0"/>
                        </a:rPr>
                        <m:t>=</m:t>
                      </m:r>
                      <m:r>
                        <a:rPr lang="ar-AE" altLang="zh-CN" sz="1800" i="1">
                          <a:latin typeface="Cambria Math" panose="02040503050406030204" pitchFamily="18" charset="0"/>
                        </a:rPr>
                        <m:t>𝛼</m:t>
                      </m:r>
                      <m:sSubSup>
                        <m:sSubSupPr>
                          <m:ctrlPr>
                            <a:rPr lang="ar-AE" altLang="zh-CN" sz="1800" i="1">
                              <a:latin typeface="Cambria Math" panose="02040503050406030204" pitchFamily="18" charset="0"/>
                            </a:rPr>
                          </m:ctrlPr>
                        </m:sSubSupPr>
                        <m:e>
                          <m:r>
                            <a:rPr lang="ar-AE" altLang="zh-CN" sz="1800" b="1">
                              <a:latin typeface="Cambria Math" panose="02040503050406030204" pitchFamily="18" charset="0"/>
                            </a:rPr>
                            <m:t>𝟏</m:t>
                          </m:r>
                        </m:e>
                        <m:sub>
                          <m:r>
                            <a:rPr lang="ar-AE" altLang="zh-CN" sz="1800" i="1">
                              <a:latin typeface="Cambria Math" panose="02040503050406030204" pitchFamily="18" charset="0"/>
                            </a:rPr>
                            <m:t>𝑖𝑗</m:t>
                          </m:r>
                        </m:sub>
                        <m:sup>
                          <m:r>
                            <m:rPr>
                              <m:sty m:val="p"/>
                            </m:rPr>
                            <a:rPr lang="en-US" altLang="zh-CN" sz="1800">
                              <a:latin typeface="Cambria Math" panose="02040503050406030204" pitchFamily="18" charset="0"/>
                            </a:rPr>
                            <m:t>block</m:t>
                          </m:r>
                        </m:sup>
                      </m:sSubSup>
                      <m:r>
                        <a:rPr lang="ar-AE" altLang="zh-CN" sz="1800">
                          <a:latin typeface="Cambria Math" panose="02040503050406030204" pitchFamily="18" charset="0"/>
                        </a:rPr>
                        <m:t>+</m:t>
                      </m:r>
                      <m:d>
                        <m:dPr>
                          <m:ctrlPr>
                            <a:rPr lang="ar-AE" altLang="zh-CN" sz="1800" i="1">
                              <a:latin typeface="Cambria Math" panose="02040503050406030204" pitchFamily="18" charset="0"/>
                            </a:rPr>
                          </m:ctrlPr>
                        </m:dPr>
                        <m:e>
                          <m:r>
                            <a:rPr lang="ar-AE" altLang="zh-CN" sz="1800">
                              <a:latin typeface="Cambria Math" panose="02040503050406030204" pitchFamily="18" charset="0"/>
                            </a:rPr>
                            <m:t>1</m:t>
                          </m:r>
                          <m:r>
                            <a:rPr lang="ar-AE" altLang="zh-CN" sz="1800">
                              <a:latin typeface="Cambria Math" panose="02040503050406030204" pitchFamily="18" charset="0"/>
                            </a:rPr>
                            <m:t>−</m:t>
                          </m:r>
                          <m:r>
                            <a:rPr lang="ar-AE" altLang="zh-CN" sz="1800" i="1">
                              <a:latin typeface="Cambria Math" panose="02040503050406030204" pitchFamily="18" charset="0"/>
                            </a:rPr>
                            <m:t>𝛼</m:t>
                          </m:r>
                        </m:e>
                      </m:d>
                      <m:r>
                        <a:rPr lang="ar-AE" altLang="zh-CN" sz="1800" i="1">
                          <a:latin typeface="Cambria Math" panose="02040503050406030204" pitchFamily="18" charset="0"/>
                        </a:rPr>
                        <m:t>𝐽</m:t>
                      </m:r>
                      <m:d>
                        <m:dPr>
                          <m:sepChr m:val=","/>
                          <m:ctrlPr>
                            <a:rPr lang="ar-AE" altLang="zh-CN" sz="1800" i="1">
                              <a:latin typeface="Cambria Math" panose="02040503050406030204" pitchFamily="18" charset="0"/>
                            </a:rPr>
                          </m:ctrlPr>
                        </m:dPr>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𝑀</m:t>
                              </m:r>
                            </m:e>
                            <m:sub>
                              <m:r>
                                <a:rPr lang="ar-AE" altLang="zh-CN" sz="1800" i="1">
                                  <a:latin typeface="Cambria Math" panose="02040503050406030204" pitchFamily="18" charset="0"/>
                                </a:rPr>
                                <m:t>𝑖</m:t>
                              </m:r>
                            </m:sub>
                          </m:sSub>
                        </m:e>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𝑀</m:t>
                              </m:r>
                            </m:e>
                            <m:sub>
                              <m:r>
                                <a:rPr lang="ar-AE" altLang="zh-CN" sz="1800" i="1">
                                  <a:latin typeface="Cambria Math" panose="02040503050406030204" pitchFamily="18" charset="0"/>
                                </a:rPr>
                                <m:t>𝑗</m:t>
                              </m:r>
                            </m:sub>
                          </m:sSub>
                        </m:e>
                      </m:d>
                    </m:oMath>
                  </m:oMathPara>
                </a14:m>
                <a:endParaRPr lang="ar-AE" altLang="zh-CN" sz="1800" b="0"/>
              </a:p>
              <a:p>
                <a:pPr marL="285750" indent="-285750">
                  <a:lnSpc>
                    <a:spcPct val="110000"/>
                  </a:lnSpc>
                  <a:buFont typeface="Arial" panose="020B0604020202020204" pitchFamily="34" charset="0"/>
                  <a:buChar char="•"/>
                </a:pPr>
                <a14:m>
                  <m:oMath xmlns:m="http://schemas.openxmlformats.org/officeDocument/2006/math">
                    <m:sSubSup>
                      <m:sSubSupPr>
                        <m:ctrlPr>
                          <a:rPr lang="ar-AE" altLang="zh-CN" sz="1800" b="1" i="1">
                            <a:latin typeface="Cambria Math" panose="02040503050406030204" pitchFamily="18" charset="0"/>
                          </a:rPr>
                        </m:ctrlPr>
                      </m:sSubSupPr>
                      <m:e>
                        <m:r>
                          <a:rPr lang="ar-AE" altLang="zh-CN" sz="1800" b="1">
                            <a:latin typeface="Cambria Math" panose="02040503050406030204" pitchFamily="18" charset="0"/>
                          </a:rPr>
                          <m:t>𝟏</m:t>
                        </m:r>
                      </m:e>
                      <m:sub>
                        <m:r>
                          <a:rPr lang="ar-AE" altLang="zh-CN" sz="1800" i="1">
                            <a:latin typeface="Cambria Math" panose="02040503050406030204" pitchFamily="18" charset="0"/>
                          </a:rPr>
                          <m:t>𝑖𝑗</m:t>
                        </m:r>
                      </m:sub>
                      <m:sup>
                        <m:r>
                          <m:rPr>
                            <m:sty m:val="p"/>
                          </m:rPr>
                          <a:rPr lang="en-US" altLang="zh-CN" sz="1800">
                            <a:latin typeface="Cambria Math" panose="02040503050406030204" pitchFamily="18" charset="0"/>
                          </a:rPr>
                          <m:t>block</m:t>
                        </m:r>
                      </m:sup>
                    </m:sSubSup>
                  </m:oMath>
                </a14:m>
                <a:r>
                  <a:rPr lang="ar-AE" altLang="zh-CN" sz="1800"/>
                  <a:t>: </a:t>
                </a:r>
                <a:r>
                  <a:rPr lang="en-US" altLang="zh-CN" sz="1800"/>
                  <a:t>same config block?</a:t>
                </a:r>
              </a:p>
              <a:p>
                <a:pPr marL="285750" indent="-285750">
                  <a:lnSpc>
                    <a:spcPct val="110000"/>
                  </a:lnSpc>
                  <a:buFont typeface="Arial" panose="020B0604020202020204" pitchFamily="34" charset="0"/>
                  <a:buChar char="•"/>
                </a:pPr>
                <a14:m>
                  <m:oMath xmlns:m="http://schemas.openxmlformats.org/officeDocument/2006/math">
                    <m:r>
                      <a:rPr lang="en-US" altLang="zh-CN" sz="1800" i="1">
                        <a:latin typeface="Cambria Math" panose="02040503050406030204" pitchFamily="18" charset="0"/>
                      </a:rPr>
                      <m:t>𝐽</m:t>
                    </m:r>
                    <m:d>
                      <m:dPr>
                        <m:sepChr m:val=","/>
                        <m:ctrlPr>
                          <a:rPr lang="ar-AE" altLang="zh-CN" sz="1800" i="1">
                            <a:latin typeface="Cambria Math" panose="02040503050406030204" pitchFamily="18" charset="0"/>
                          </a:rPr>
                        </m:ctrlPr>
                      </m:dPr>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𝑀</m:t>
                            </m:r>
                          </m:e>
                          <m:sub>
                            <m:r>
                              <a:rPr lang="ar-AE" altLang="zh-CN" sz="1800" i="1">
                                <a:latin typeface="Cambria Math" panose="02040503050406030204" pitchFamily="18" charset="0"/>
                              </a:rPr>
                              <m:t>𝑖</m:t>
                            </m:r>
                          </m:sub>
                        </m:sSub>
                      </m:e>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𝑀</m:t>
                            </m:r>
                          </m:e>
                          <m:sub>
                            <m:r>
                              <a:rPr lang="ar-AE" altLang="zh-CN" sz="1800" i="1">
                                <a:latin typeface="Cambria Math" panose="02040503050406030204" pitchFamily="18" charset="0"/>
                              </a:rPr>
                              <m:t>𝑗</m:t>
                            </m:r>
                          </m:sub>
                        </m:sSub>
                      </m:e>
                    </m:d>
                  </m:oMath>
                </a14:m>
                <a:r>
                  <a:rPr lang="ar-AE" altLang="zh-CN" sz="1800"/>
                  <a:t>: </a:t>
                </a:r>
                <a:r>
                  <a:rPr lang="en-US" altLang="zh-CN" sz="1800"/>
                  <a:t>Jaccard </a:t>
                </a:r>
                <a:r>
                  <a:rPr lang="en-US" altLang="zh-CN" sz="1800" i="1">
                    <a:solidFill>
                      <a:schemeClr val="accent1"/>
                    </a:solidFill>
                  </a:rPr>
                  <a:t>similarity</a:t>
                </a:r>
                <a:r>
                  <a:rPr lang="en-US" altLang="zh-CN" sz="1800"/>
                  <a:t> of match fields.</a:t>
                </a:r>
              </a:p>
              <a:p>
                <a:pPr marL="285750" indent="-285750">
                  <a:lnSpc>
                    <a:spcPct val="110000"/>
                  </a:lnSpc>
                  <a:buFont typeface="Arial" panose="020B0604020202020204" pitchFamily="34" charset="0"/>
                  <a:buChar char="•"/>
                </a:pPr>
                <a:r>
                  <a:rPr lang="en-US" altLang="zh-CN" sz="1800"/>
                  <a:t>Group lines if </a:t>
                </a:r>
                <a14:m>
                  <m:oMath xmlns:m="http://schemas.openxmlformats.org/officeDocument/2006/math">
                    <m:r>
                      <m:rPr>
                        <m:sty m:val="p"/>
                      </m:rPr>
                      <a:rPr lang="en-US" altLang="zh-CN" sz="1800">
                        <a:latin typeface="Cambria Math" panose="02040503050406030204" pitchFamily="18" charset="0"/>
                      </a:rPr>
                      <m:t>Aff</m:t>
                    </m:r>
                    <m:r>
                      <a:rPr lang="en-US" altLang="zh-CN" sz="1800">
                        <a:latin typeface="Cambria Math" panose="02040503050406030204" pitchFamily="18" charset="0"/>
                      </a:rPr>
                      <m:t>⁡</m:t>
                    </m:r>
                    <m:d>
                      <m:dPr>
                        <m:sepChr m:val=","/>
                        <m:ctrlPr>
                          <a:rPr lang="ar-AE" altLang="zh-CN" sz="1800" i="1">
                            <a:latin typeface="Cambria Math" panose="02040503050406030204" pitchFamily="18" charset="0"/>
                          </a:rPr>
                        </m:ctrlPr>
                      </m:dPr>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𝑙</m:t>
                            </m:r>
                          </m:e>
                          <m:sub>
                            <m:r>
                              <a:rPr lang="ar-AE" altLang="zh-CN" sz="1800" i="1">
                                <a:latin typeface="Cambria Math" panose="02040503050406030204" pitchFamily="18" charset="0"/>
                              </a:rPr>
                              <m:t>𝑖</m:t>
                            </m:r>
                          </m:sub>
                        </m:sSub>
                      </m:e>
                      <m:e>
                        <m:sSub>
                          <m:sSubPr>
                            <m:ctrlPr>
                              <a:rPr lang="ar-AE" altLang="zh-CN" sz="1800" i="1">
                                <a:latin typeface="Cambria Math" panose="02040503050406030204" pitchFamily="18" charset="0"/>
                              </a:rPr>
                            </m:ctrlPr>
                          </m:sSubPr>
                          <m:e>
                            <m:r>
                              <a:rPr lang="ar-AE" altLang="zh-CN" sz="1800" i="1">
                                <a:latin typeface="Cambria Math" panose="02040503050406030204" pitchFamily="18" charset="0"/>
                              </a:rPr>
                              <m:t>𝑙</m:t>
                            </m:r>
                          </m:e>
                          <m:sub>
                            <m:r>
                              <a:rPr lang="ar-AE" altLang="zh-CN" sz="1800" i="1">
                                <a:latin typeface="Cambria Math" panose="02040503050406030204" pitchFamily="18" charset="0"/>
                              </a:rPr>
                              <m:t>𝑗</m:t>
                            </m:r>
                          </m:sub>
                        </m:sSub>
                      </m:e>
                    </m:d>
                    <m:r>
                      <a:rPr lang="ar-AE" altLang="zh-CN" sz="1800">
                        <a:latin typeface="Cambria Math" panose="02040503050406030204" pitchFamily="18" charset="0"/>
                      </a:rPr>
                      <m:t>≥</m:t>
                    </m:r>
                    <m:sSub>
                      <m:sSubPr>
                        <m:ctrlPr>
                          <a:rPr lang="ar-AE" altLang="zh-CN" sz="1800" i="1" smtClean="0">
                            <a:solidFill>
                              <a:schemeClr val="accent1"/>
                            </a:solidFill>
                            <a:latin typeface="Cambria Math" panose="02040503050406030204" pitchFamily="18" charset="0"/>
                          </a:rPr>
                        </m:ctrlPr>
                      </m:sSubPr>
                      <m:e>
                        <m:r>
                          <a:rPr lang="ar-AE" altLang="zh-CN" sz="1800" i="1">
                            <a:solidFill>
                              <a:schemeClr val="accent1"/>
                            </a:solidFill>
                            <a:latin typeface="Cambria Math" panose="02040503050406030204" pitchFamily="18" charset="0"/>
                          </a:rPr>
                          <m:t>𝜏</m:t>
                        </m:r>
                      </m:e>
                      <m:sub>
                        <m:r>
                          <a:rPr lang="ar-AE" altLang="zh-CN" sz="1800" i="1">
                            <a:solidFill>
                              <a:schemeClr val="accent1"/>
                            </a:solidFill>
                            <a:latin typeface="Cambria Math" panose="02040503050406030204" pitchFamily="18" charset="0"/>
                          </a:rPr>
                          <m:t>𝑝</m:t>
                        </m:r>
                      </m:sub>
                    </m:sSub>
                  </m:oMath>
                </a14:m>
                <a:r>
                  <a:rPr lang="ar-AE" altLang="zh-CN" sz="1800"/>
                  <a:t>.</a:t>
                </a:r>
                <a:endParaRPr lang="zh-CN" altLang="en-US"/>
              </a:p>
            </p:txBody>
          </p:sp>
        </mc:Choice>
        <mc:Fallback>
          <p:sp>
            <p:nvSpPr>
              <p:cNvPr id="5" name="文本框 4">
                <a:extLst>
                  <a:ext uri="{FF2B5EF4-FFF2-40B4-BE49-F238E27FC236}">
                    <a16:creationId xmlns:a16="http://schemas.microsoft.com/office/drawing/2014/main" id="{20333243-A308-D184-B5A5-4A1166185A26}"/>
                  </a:ext>
                </a:extLst>
              </p:cNvPr>
              <p:cNvSpPr txBox="1">
                <a:spLocks noRot="1" noChangeAspect="1" noMove="1" noResize="1" noEditPoints="1" noAdjustHandles="1" noChangeArrowheads="1" noChangeShapeType="1" noTextEdit="1"/>
              </p:cNvSpPr>
              <p:nvPr/>
            </p:nvSpPr>
            <p:spPr>
              <a:xfrm>
                <a:off x="6744337" y="1727193"/>
                <a:ext cx="4881929" cy="1834477"/>
              </a:xfrm>
              <a:prstGeom prst="rect">
                <a:avLst/>
              </a:prstGeom>
              <a:blipFill>
                <a:blip r:embed="rId4"/>
                <a:stretch>
                  <a:fillRect l="-872" t="-990" r="-374" b="-2640"/>
                </a:stretch>
              </a:blipFill>
              <a:ln w="12700">
                <a:solidFill>
                  <a:schemeClr val="accent1"/>
                </a:solidFill>
              </a:ln>
            </p:spPr>
            <p:txBody>
              <a:bodyPr/>
              <a:lstStyle/>
              <a:p>
                <a:r>
                  <a:rPr lang="en-US">
                    <a:noFill/>
                  </a:rPr>
                  <a:t> </a:t>
                </a:r>
              </a:p>
            </p:txBody>
          </p:sp>
        </mc:Fallback>
      </mc:AlternateContent>
      <p:sp>
        <p:nvSpPr>
          <p:cNvPr id="6" name="Text 4">
            <a:extLst>
              <a:ext uri="{FF2B5EF4-FFF2-40B4-BE49-F238E27FC236}">
                <a16:creationId xmlns:a16="http://schemas.microsoft.com/office/drawing/2014/main" id="{93618C09-E669-6B03-767A-0C8E84E8662F}"/>
              </a:ext>
            </a:extLst>
          </p:cNvPr>
          <p:cNvSpPr/>
          <p:nvPr/>
        </p:nvSpPr>
        <p:spPr>
          <a:xfrm>
            <a:off x="475262" y="5409277"/>
            <a:ext cx="5485576" cy="766002"/>
          </a:xfrm>
          <a:prstGeom prst="roundRect">
            <a:avLst>
              <a:gd name="adj" fmla="val 10000"/>
            </a:avLst>
          </a:prstGeom>
          <a:solidFill>
            <a:srgbClr val="EAF2F8"/>
          </a:solidFill>
          <a:ln w="12700">
            <a:solidFill>
              <a:srgbClr val="2E75B6"/>
            </a:solidFill>
          </a:ln>
        </p:spPr>
        <p:txBody>
          <a:bodyPr wrap="square" lIns="72000" tIns="762" rIns="72000" bIns="762" rtlCol="0" anchor="ctr">
            <a:normAutofit/>
          </a:bodyPr>
          <a:lstStyle/>
          <a:p>
            <a:r>
              <a:rPr lang="en-US" altLang="zh-CN" sz="1600" b="1" i="1">
                <a:solidFill>
                  <a:schemeClr val="accent1"/>
                </a:solidFill>
              </a:rPr>
              <a:t>Reverse tracing: </a:t>
            </a:r>
            <a:r>
              <a:rPr lang="en-US" altLang="zh-CN" sz="1600"/>
              <a:t>find the lines that produce the queried state.</a:t>
            </a:r>
          </a:p>
        </p:txBody>
      </p:sp>
      <p:sp>
        <p:nvSpPr>
          <p:cNvPr id="9" name="Text 5">
            <a:extLst>
              <a:ext uri="{FF2B5EF4-FFF2-40B4-BE49-F238E27FC236}">
                <a16:creationId xmlns:a16="http://schemas.microsoft.com/office/drawing/2014/main" id="{F5EABAF1-F41F-83AE-B50B-953390C809FC}"/>
              </a:ext>
            </a:extLst>
          </p:cNvPr>
          <p:cNvSpPr/>
          <p:nvPr/>
        </p:nvSpPr>
        <p:spPr>
          <a:xfrm>
            <a:off x="6338484" y="5409277"/>
            <a:ext cx="5485575" cy="766002"/>
          </a:xfrm>
          <a:prstGeom prst="roundRect">
            <a:avLst>
              <a:gd name="adj" fmla="val 10000"/>
            </a:avLst>
          </a:prstGeom>
          <a:solidFill>
            <a:srgbClr val="F4EEF5"/>
          </a:solidFill>
          <a:ln w="12700">
            <a:solidFill>
              <a:srgbClr val="7F2182"/>
            </a:solidFill>
          </a:ln>
        </p:spPr>
        <p:txBody>
          <a:bodyPr wrap="square" lIns="72000" tIns="762" rIns="72000" bIns="762" rtlCol="0" anchor="ctr">
            <a:normAutofit/>
          </a:bodyPr>
          <a:lstStyle/>
          <a:p>
            <a:r>
              <a:rPr lang="en-US" altLang="zh-CN" sz="1600" b="1" i="1">
                <a:solidFill>
                  <a:schemeClr val="accent1"/>
                </a:solidFill>
              </a:rPr>
              <a:t>Affinity &amp; regrouping</a:t>
            </a:r>
            <a:r>
              <a:rPr lang="en-US" altLang="zh-CN" sz="1600" b="1" i="1"/>
              <a:t>: </a:t>
            </a:r>
            <a:r>
              <a:rPr lang="en-US" altLang="zh-CN" sz="1600"/>
              <a:t>score block locality and match-field similarity, then split candidates that lack support.</a:t>
            </a:r>
            <a:endParaRPr kumimoji="1" lang="en-US" altLang="zh-CN"/>
          </a:p>
        </p:txBody>
      </p:sp>
      <p:pic>
        <p:nvPicPr>
          <p:cNvPr id="11" name="图片 10" descr="已生成图片：用户查询：端口443连接路径解析">
            <a:extLst>
              <a:ext uri="{FF2B5EF4-FFF2-40B4-BE49-F238E27FC236}">
                <a16:creationId xmlns:a16="http://schemas.microsoft.com/office/drawing/2014/main" id="{52BC8292-D537-2129-7F5B-3441269B8D2B}"/>
              </a:ext>
            </a:extLst>
          </p:cNvPr>
          <p:cNvPicPr>
            <a:picLocks noChangeAspect="1"/>
          </p:cNvPicPr>
          <p:nvPr/>
        </p:nvPicPr>
        <p:blipFill>
          <a:blip r:embed="rId5"/>
          <a:srcRect t="5609" b="52908"/>
          <a:stretch>
            <a:fillRect/>
          </a:stretch>
        </p:blipFill>
        <p:spPr>
          <a:xfrm>
            <a:off x="451304" y="3834774"/>
            <a:ext cx="5481043" cy="1241423"/>
          </a:xfrm>
          <a:prstGeom prst="rect">
            <a:avLst/>
          </a:prstGeom>
        </p:spPr>
      </p:pic>
      <p:pic>
        <p:nvPicPr>
          <p:cNvPr id="12" name="图片 11" descr="已生成图片：用户查询：端口443连接路径解析">
            <a:extLst>
              <a:ext uri="{FF2B5EF4-FFF2-40B4-BE49-F238E27FC236}">
                <a16:creationId xmlns:a16="http://schemas.microsoft.com/office/drawing/2014/main" id="{5A9C2749-8F1A-A947-9098-21A0727B86D8}"/>
              </a:ext>
            </a:extLst>
          </p:cNvPr>
          <p:cNvPicPr>
            <a:picLocks noChangeAspect="1"/>
          </p:cNvPicPr>
          <p:nvPr/>
        </p:nvPicPr>
        <p:blipFill>
          <a:blip r:embed="rId5"/>
          <a:srcRect t="52452"/>
          <a:stretch>
            <a:fillRect/>
          </a:stretch>
        </p:blipFill>
        <p:spPr>
          <a:xfrm>
            <a:off x="6338484" y="3765142"/>
            <a:ext cx="5485575" cy="1424097"/>
          </a:xfrm>
          <a:prstGeom prst="rect">
            <a:avLst/>
          </a:prstGeom>
        </p:spPr>
      </p:pic>
      <p:sp>
        <p:nvSpPr>
          <p:cNvPr id="13" name="右箭头 12">
            <a:extLst>
              <a:ext uri="{FF2B5EF4-FFF2-40B4-BE49-F238E27FC236}">
                <a16:creationId xmlns:a16="http://schemas.microsoft.com/office/drawing/2014/main" id="{C6CF53DA-77DD-208D-3BBD-E1747D183B63}"/>
              </a:ext>
            </a:extLst>
          </p:cNvPr>
          <p:cNvSpPr/>
          <p:nvPr/>
        </p:nvSpPr>
        <p:spPr>
          <a:xfrm>
            <a:off x="6002243" y="2424818"/>
            <a:ext cx="418988" cy="439223"/>
          </a:xfrm>
          <a:prstGeom prst="righ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右箭头 13">
            <a:extLst>
              <a:ext uri="{FF2B5EF4-FFF2-40B4-BE49-F238E27FC236}">
                <a16:creationId xmlns:a16="http://schemas.microsoft.com/office/drawing/2014/main" id="{E6BDC6CC-15DB-179D-1CF5-159CD6ABD629}"/>
              </a:ext>
            </a:extLst>
          </p:cNvPr>
          <p:cNvSpPr/>
          <p:nvPr/>
        </p:nvSpPr>
        <p:spPr>
          <a:xfrm>
            <a:off x="6007164" y="4286313"/>
            <a:ext cx="331320" cy="381753"/>
          </a:xfrm>
          <a:prstGeom prst="rightArrow">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930323567"/>
      </p:ext>
    </p:extLst>
  </p:cSld>
  <p:clrMapOvr>
    <a:masterClrMapping/>
  </p:clrMapOvr>
</p:sld>
</file>

<file path=ppt/theme/theme1.xml><?xml version="1.0" encoding="utf-8"?>
<a:theme xmlns:a="http://schemas.openxmlformats.org/drawingml/2006/main" name="Office Theme">
  <a:themeElements>
    <a:clrScheme name="CUHK Colours 1">
      <a:dk1>
        <a:srgbClr val="000000"/>
      </a:dk1>
      <a:lt1>
        <a:srgbClr val="FFFFFF"/>
      </a:lt1>
      <a:dk2>
        <a:srgbClr val="505046"/>
      </a:dk2>
      <a:lt2>
        <a:srgbClr val="EAEAEA"/>
      </a:lt2>
      <a:accent1>
        <a:srgbClr val="7D2781"/>
      </a:accent1>
      <a:accent2>
        <a:srgbClr val="9D5DA1"/>
      </a:accent2>
      <a:accent3>
        <a:srgbClr val="BD92C1"/>
      </a:accent3>
      <a:accent4>
        <a:srgbClr val="EFA922"/>
      </a:accent4>
      <a:accent5>
        <a:srgbClr val="F4BE59"/>
      </a:accent5>
      <a:accent6>
        <a:srgbClr val="F6D490"/>
      </a:accent6>
      <a:hlink>
        <a:srgbClr val="A9A9A9"/>
      </a:hlink>
      <a:folHlink>
        <a:srgbClr val="000000"/>
      </a:folHlink>
    </a:clrScheme>
    <a:fontScheme name="Custom 2">
      <a:majorFont>
        <a:latin typeface="Arial"/>
        <a:ea typeface="Microsoft JhengHei"/>
        <a:cs typeface=""/>
      </a:majorFont>
      <a:minorFont>
        <a:latin typeface="Arial"/>
        <a:ea typeface="Microsoft Jheng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Saving Lost Intents in Network Configurations</vt:lpstr>
      <vt:lpstr>Background: NetOps in Brownfield Environments</vt:lpstr>
      <vt:lpstr>Problem Definition</vt:lpstr>
      <vt:lpstr>Motivation: Why Hard and Important</vt:lpstr>
      <vt:lpstr>Motivation: Existing Approaches Fail</vt:lpstr>
      <vt:lpstr>Key Insight: Regularization via Context</vt:lpstr>
      <vt:lpstr>Matt Architecture</vt:lpstr>
      <vt:lpstr>Design 1: Semantic Abstraction</vt:lpstr>
      <vt:lpstr>Design 2: Provenance Filtering </vt:lpstr>
      <vt:lpstr>Design 3: Temporal Validation</vt:lpstr>
      <vt:lpstr>Preliminary Results</vt:lpstr>
      <vt:lpstr>Summary &amp; Future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2026-08-04T08:30:23Z</dcterms:created>
  <dcterms:modified xsi:type="dcterms:W3CDTF">2026-08-05T17:08:19Z</dcterms:modified>
</cp:coreProperties>
</file>